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24384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lvl1pPr>
    <a:lvl2pPr marL="0" marR="0" indent="45720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lvl2pPr>
    <a:lvl3pPr marL="0" marR="0" indent="91440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lvl3pPr>
    <a:lvl4pPr marL="0" marR="0" indent="137160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lvl4pPr>
    <a:lvl5pPr marL="0" marR="0" indent="182880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lvl5pPr>
    <a:lvl6pPr marL="0" marR="0" indent="228600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lvl6pPr>
    <a:lvl7pPr marL="0" marR="0" indent="274320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lvl7pPr>
    <a:lvl8pPr marL="0" marR="0" indent="320040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lvl8pPr>
    <a:lvl9pPr marL="0" marR="0" indent="365760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12700" cap="flat">
              <a:solidFill>
                <a:srgbClr val="4A4A4B"/>
              </a:solidFill>
              <a:prstDash val="solid"/>
              <a:miter lim="400000"/>
            </a:ln>
          </a:right>
          <a:top>
            <a:ln w="12700" cap="flat">
              <a:solidFill>
                <a:srgbClr val="4A4A4B"/>
              </a:solidFill>
              <a:prstDash val="solid"/>
              <a:miter lim="400000"/>
            </a:ln>
          </a:top>
          <a:bottom>
            <a:ln w="127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wholeTbl>
    <a:band2H>
      <a:tcTxStyle/>
      <a:tcStyle>
        <a:tcBdr/>
        <a:fill>
          <a:solidFill>
            <a:srgbClr val="D9D5CA"/>
          </a:solidFill>
        </a:fill>
      </a:tcStyle>
    </a:band2H>
    <a:firstCol>
      <a:tcTxStyle b="on" i="off">
        <a:font>
          <a:latin typeface="Avenir Next Regular"/>
          <a:ea typeface="Avenir Next Regular"/>
          <a:cs typeface="Avenir Next Regular"/>
        </a:font>
        <a:srgbClr val="4A4A4B"/>
      </a:tcTxStyle>
      <a:tcStyle>
        <a:tcBdr>
          <a:left>
            <a:ln w="12700" cap="flat">
              <a:noFill/>
              <a:miter lim="400000"/>
            </a:ln>
          </a:left>
          <a:right>
            <a:ln w="25400" cap="flat">
              <a:solidFill>
                <a:srgbClr val="4A4A4B"/>
              </a:solidFill>
              <a:prstDash val="solid"/>
              <a:miter lim="400000"/>
            </a:ln>
          </a:right>
          <a:top>
            <a:ln w="12700" cap="flat">
              <a:solidFill>
                <a:srgbClr val="4A4A4B"/>
              </a:solidFill>
              <a:prstDash val="solid"/>
              <a:miter lim="400000"/>
            </a:ln>
          </a:top>
          <a:bottom>
            <a:ln w="127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firstCol>
    <a:lastRow>
      <a:tcTxStyle b="on"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12700" cap="flat">
              <a:solidFill>
                <a:srgbClr val="4A4A4B"/>
              </a:solidFill>
              <a:prstDash val="solid"/>
              <a:miter lim="400000"/>
            </a:ln>
          </a:right>
          <a:top>
            <a:ln w="25400" cap="flat">
              <a:solidFill>
                <a:srgbClr val="4A4A4B"/>
              </a:solidFill>
              <a:prstDash val="solid"/>
              <a:miter lim="400000"/>
            </a:ln>
          </a:top>
          <a:bottom>
            <a:ln w="12700" cap="flat">
              <a:noFill/>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lastRow>
    <a:firstRow>
      <a:tcTxStyle b="on"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12700" cap="flat">
              <a:solidFill>
                <a:srgbClr val="4A4A4B"/>
              </a:solidFill>
              <a:prstDash val="solid"/>
              <a:miter lim="400000"/>
            </a:ln>
          </a:right>
          <a:top>
            <a:ln w="12700" cap="flat">
              <a:noFill/>
              <a:miter lim="400000"/>
            </a:ln>
          </a:top>
          <a:bottom>
            <a:ln w="254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chemeClr val="accent1">
                  <a:hueOff val="420094"/>
                  <a:satOff val="-1465"/>
                  <a:lumOff val="-19139"/>
                </a:schemeClr>
              </a:solidFill>
              <a:prstDash val="solid"/>
              <a:miter lim="400000"/>
            </a:ln>
          </a:left>
          <a:right>
            <a:ln w="12700" cap="flat">
              <a:solidFill>
                <a:schemeClr val="accent1">
                  <a:hueOff val="420094"/>
                  <a:satOff val="-1465"/>
                  <a:lumOff val="-19139"/>
                </a:schemeClr>
              </a:solidFill>
              <a:prstDash val="solid"/>
              <a:miter lim="400000"/>
            </a:ln>
          </a:right>
          <a:top>
            <a:ln w="12700" cap="flat">
              <a:solidFill>
                <a:schemeClr val="accent1">
                  <a:hueOff val="420094"/>
                  <a:satOff val="-1465"/>
                  <a:lumOff val="-19139"/>
                </a:schemeClr>
              </a:solidFill>
              <a:prstDash val="solid"/>
              <a:miter lim="400000"/>
            </a:ln>
          </a:top>
          <a:bottom>
            <a:ln w="12700" cap="flat">
              <a:solidFill>
                <a:schemeClr val="accent1">
                  <a:hueOff val="420094"/>
                  <a:satOff val="-1465"/>
                  <a:lumOff val="-19139"/>
                </a:schemeClr>
              </a:solidFill>
              <a:prstDash val="solid"/>
              <a:miter lim="400000"/>
            </a:ln>
          </a:bottom>
          <a:insideH>
            <a:ln w="12700" cap="flat">
              <a:solidFill>
                <a:schemeClr val="accent1">
                  <a:hueOff val="420094"/>
                  <a:satOff val="-1465"/>
                  <a:lumOff val="-19139"/>
                </a:schemeClr>
              </a:solidFill>
              <a:prstDash val="solid"/>
              <a:miter lim="400000"/>
            </a:ln>
          </a:insideH>
          <a:insideV>
            <a:ln w="12700" cap="flat">
              <a:solidFill>
                <a:schemeClr val="accent1">
                  <a:hueOff val="420094"/>
                  <a:satOff val="-1465"/>
                  <a:lumOff val="-19139"/>
                </a:schemeClr>
              </a:solidFill>
              <a:prstDash val="solid"/>
              <a:miter lim="400000"/>
            </a:ln>
          </a:insideV>
        </a:tcBdr>
        <a:fill>
          <a:noFill/>
        </a:fill>
      </a:tcStyle>
    </a:wholeTbl>
    <a:band2H>
      <a:tcTxStyle/>
      <a:tcStyle>
        <a:tcBdr/>
        <a:fill>
          <a:solidFill>
            <a:srgbClr val="D9D5CA"/>
          </a:solidFill>
        </a:fill>
      </a:tcStyle>
    </a:band2H>
    <a:firstCol>
      <a:tcTxStyle b="on" i="off">
        <a:font>
          <a:latin typeface="Avenir Next Regular"/>
          <a:ea typeface="Avenir Next Regular"/>
          <a:cs typeface="Avenir Next Regular"/>
        </a:font>
        <a:srgbClr val="FFFFFF"/>
      </a:tcTxStyle>
      <a:tcStyle>
        <a:tcBdr>
          <a:left>
            <a:ln w="12700" cap="flat">
              <a:noFill/>
              <a:miter lim="400000"/>
            </a:ln>
          </a:left>
          <a:right>
            <a:ln w="25400" cap="flat">
              <a:solidFill>
                <a:schemeClr val="accent1">
                  <a:hueOff val="420094"/>
                  <a:satOff val="-1465"/>
                  <a:lumOff val="-19139"/>
                </a:scheme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0EBE0"/>
              </a:solidFill>
              <a:prstDash val="solid"/>
              <a:miter lim="400000"/>
            </a:ln>
          </a:insideV>
        </a:tcBdr>
        <a:fill>
          <a:solidFill>
            <a:srgbClr val="54BAE0"/>
          </a:solidFill>
        </a:fill>
      </a:tcStyle>
    </a:firstCol>
    <a:lastRow>
      <a:tcTxStyle b="off" i="off">
        <a:font>
          <a:latin typeface="Avenir Next Medium"/>
          <a:ea typeface="Avenir Next Medium"/>
          <a:cs typeface="Avenir Next Medium"/>
        </a:font>
        <a:srgbClr val="000000"/>
      </a:tcTxStyle>
      <a:tcStyle>
        <a:tcBdr>
          <a:left>
            <a:ln w="12700" cap="flat">
              <a:solidFill>
                <a:schemeClr val="accent1">
                  <a:hueOff val="420094"/>
                  <a:satOff val="-1465"/>
                  <a:lumOff val="-19139"/>
                </a:schemeClr>
              </a:solidFill>
              <a:prstDash val="solid"/>
              <a:miter lim="400000"/>
            </a:ln>
          </a:left>
          <a:right>
            <a:ln w="12700" cap="flat">
              <a:solidFill>
                <a:schemeClr val="accent1">
                  <a:hueOff val="420094"/>
                  <a:satOff val="-1465"/>
                  <a:lumOff val="-19139"/>
                </a:schemeClr>
              </a:solidFill>
              <a:prstDash val="solid"/>
              <a:miter lim="400000"/>
            </a:ln>
          </a:right>
          <a:top>
            <a:ln w="25400" cap="flat">
              <a:solidFill>
                <a:schemeClr val="accent1">
                  <a:hueOff val="420094"/>
                  <a:satOff val="-1465"/>
                  <a:lumOff val="-19139"/>
                </a:schemeClr>
              </a:solidFill>
              <a:prstDash val="solid"/>
              <a:miter lim="400000"/>
            </a:ln>
          </a:top>
          <a:bottom>
            <a:ln w="12700" cap="flat">
              <a:noFill/>
              <a:miter lim="400000"/>
            </a:ln>
          </a:bottom>
          <a:insideH>
            <a:ln w="12700" cap="flat">
              <a:solidFill>
                <a:schemeClr val="accent1">
                  <a:hueOff val="420094"/>
                  <a:satOff val="-1465"/>
                  <a:lumOff val="-19139"/>
                </a:schemeClr>
              </a:solidFill>
              <a:prstDash val="solid"/>
              <a:miter lim="400000"/>
            </a:ln>
          </a:insideH>
          <a:insideV>
            <a:ln w="12700" cap="flat">
              <a:solidFill>
                <a:schemeClr val="accent1">
                  <a:hueOff val="420094"/>
                  <a:satOff val="-1465"/>
                  <a:lumOff val="-19139"/>
                </a:schemeClr>
              </a:solidFill>
              <a:prstDash val="solid"/>
              <a:miter lim="400000"/>
            </a:ln>
          </a:insideV>
        </a:tcBdr>
        <a:fill>
          <a:noFill/>
        </a:fill>
      </a:tcStyle>
    </a:lastRow>
    <a:firstRow>
      <a:tcTxStyle b="on" i="off">
        <a:font>
          <a:latin typeface="Avenir Next Regular"/>
          <a:ea typeface="Avenir Next Regular"/>
          <a:cs typeface="Avenir Next Regular"/>
        </a:font>
        <a:srgbClr val="FFFFFF"/>
      </a:tcTxStyle>
      <a:tcStyle>
        <a:tcBdr>
          <a:left>
            <a:ln w="12700" cap="flat">
              <a:solidFill>
                <a:srgbClr val="F0EBE0"/>
              </a:solidFill>
              <a:prstDash val="solid"/>
              <a:miter lim="400000"/>
            </a:ln>
          </a:left>
          <a:right>
            <a:ln w="12700" cap="flat">
              <a:solidFill>
                <a:srgbClr val="F0EBE0"/>
              </a:solidFill>
              <a:prstDash val="solid"/>
              <a:miter lim="400000"/>
            </a:ln>
          </a:right>
          <a:top>
            <a:ln w="12700" cap="flat">
              <a:noFill/>
              <a:miter lim="400000"/>
            </a:ln>
          </a:top>
          <a:bottom>
            <a:ln w="25400" cap="flat">
              <a:solidFill>
                <a:schemeClr val="accent1">
                  <a:hueOff val="420094"/>
                  <a:satOff val="-1465"/>
                  <a:lumOff val="-19139"/>
                </a:schemeClr>
              </a:solidFill>
              <a:prstDash val="solid"/>
              <a:miter lim="400000"/>
            </a:ln>
          </a:bottom>
          <a:insideH>
            <a:ln w="12700" cap="flat">
              <a:solidFill>
                <a:srgbClr val="F0EBE0"/>
              </a:solidFill>
              <a:prstDash val="solid"/>
              <a:miter lim="400000"/>
            </a:ln>
          </a:insideH>
          <a:insideV>
            <a:ln w="12700" cap="flat">
              <a:solidFill>
                <a:srgbClr val="F0EBE0"/>
              </a:solidFill>
              <a:prstDash val="solid"/>
              <a:miter lim="400000"/>
            </a:ln>
          </a:insideV>
        </a:tcBdr>
        <a:fill>
          <a:solidFill>
            <a:srgbClr val="54BAE0"/>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0EBE0"/>
          </a:solidFill>
        </a:fill>
      </a:tcStyle>
    </a:wholeTbl>
    <a:band2H>
      <a:tcTxStyle/>
      <a:tcStyle>
        <a:tcBdr/>
        <a:fill>
          <a:solidFill>
            <a:srgbClr val="D9D5CA"/>
          </a:solidFill>
        </a:fill>
      </a:tcStyle>
    </a:band2H>
    <a:firstCol>
      <a:tcTxStyle b="off" i="off">
        <a:font>
          <a:latin typeface="Avenir Next Medium"/>
          <a:ea typeface="Avenir Next Medium"/>
          <a:cs typeface="Avenir Next Medium"/>
        </a:font>
        <a:srgbClr val="000000"/>
      </a:tcTxStyle>
      <a:tcStyle>
        <a:tcBdr>
          <a:left>
            <a:ln w="12700" cap="flat">
              <a:noFill/>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C6DFB5"/>
          </a:solidFill>
        </a:fill>
      </a:tcStyle>
    </a:firstCol>
    <a:lastRow>
      <a:tcTxStyle b="off" i="off">
        <a:font>
          <a:latin typeface="Avenir Next Medium"/>
          <a:ea typeface="Avenir Next Medium"/>
          <a:cs typeface="Avenir Next Medium"/>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noFill/>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0EBE0"/>
          </a:solidFill>
        </a:fill>
      </a:tcStyle>
    </a:lastRow>
    <a:firstRow>
      <a:tcTxStyle b="on" i="off">
        <a:font>
          <a:latin typeface="Avenir Next Regular"/>
          <a:ea typeface="Avenir Next Regular"/>
          <a:cs typeface="Avenir Next Regular"/>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254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7A797"/>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0EBE0"/>
          </a:solidFill>
        </a:fill>
      </a:tcStyle>
    </a:wholeTbl>
    <a:band2H>
      <a:tcTxStyle/>
      <a:tcStyle>
        <a:tcBdr/>
        <a:fill>
          <a:solidFill>
            <a:srgbClr val="E4E1D8"/>
          </a:solidFill>
        </a:fill>
      </a:tcStyle>
    </a:band2H>
    <a:firstCol>
      <a:tcTxStyle b="off" i="off">
        <a:font>
          <a:latin typeface="Avenir Next Medium"/>
          <a:ea typeface="Avenir Next Medium"/>
          <a:cs typeface="Avenir Next Medium"/>
        </a:font>
        <a:srgbClr val="000000"/>
      </a:tcTxStyle>
      <a:tcStyle>
        <a:tcBdr>
          <a:left>
            <a:ln w="12700" cap="flat">
              <a:noFill/>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DAD7D3"/>
          </a:solidFill>
        </a:fill>
      </a:tcStyle>
    </a:firstCol>
    <a:lastRow>
      <a:tcTxStyle b="off" i="off">
        <a:font>
          <a:latin typeface="Avenir Next Medium"/>
          <a:ea typeface="Avenir Next Medium"/>
          <a:cs typeface="Avenir Next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noFill/>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0EBE0"/>
          </a:solidFill>
        </a:fill>
      </a:tcStyle>
    </a:lastRow>
    <a:firstRow>
      <a:tcTxStyle b="on" i="off">
        <a:font>
          <a:latin typeface="Avenir Next Regular"/>
          <a:ea typeface="Avenir Next Regular"/>
          <a:cs typeface="Avenir Next Regular"/>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noFill/>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6">
              <a:hueOff val="-134388"/>
            </a:schemeClr>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FEBE1"/>
          </a:solidFill>
        </a:fill>
      </a:tcStyle>
    </a:wholeTbl>
    <a:band2H>
      <a:tcTxStyle/>
      <a:tcStyle>
        <a:tcBdr/>
        <a:fill>
          <a:solidFill>
            <a:srgbClr val="D9D5CA"/>
          </a:solidFill>
        </a:fill>
      </a:tcStyle>
    </a:band2H>
    <a:firstCol>
      <a:tcTxStyle b="on" i="off">
        <a:font>
          <a:latin typeface="Avenir Next Regular"/>
          <a:ea typeface="Avenir Next Regular"/>
          <a:cs typeface="Avenir Next Regular"/>
        </a:font>
        <a:srgbClr val="000000"/>
      </a:tcTxStyle>
      <a:tcStyle>
        <a:tcBdr>
          <a:left>
            <a:ln w="12700" cap="flat">
              <a:noFill/>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D0CCC4"/>
          </a:solidFill>
        </a:fill>
      </a:tcStyle>
    </a:firstCol>
    <a:lastRow>
      <a:tcTxStyle b="on" i="off">
        <a:font>
          <a:latin typeface="Avenir Next Regular"/>
          <a:ea typeface="Avenir Next Regular"/>
          <a:cs typeface="Avenir Next Regular"/>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noFill/>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lastRow>
    <a:firstRow>
      <a:tcTxStyle b="on" i="off">
        <a:font>
          <a:latin typeface="Avenir Next Regular"/>
          <a:ea typeface="Avenir Next Regular"/>
          <a:cs typeface="Avenir Next Regular"/>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noFill/>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5413C"/>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D9D5CA"/>
          </a:solidFill>
        </a:fill>
      </a:tcStyle>
    </a:band2H>
    <a:firstCol>
      <a:tcTxStyle b="on" i="off">
        <a:font>
          <a:latin typeface="Avenir Next Regular"/>
          <a:ea typeface="Avenir Next Regular"/>
          <a:cs typeface="Avenir Next Regular"/>
        </a:font>
        <a:srgbClr val="000000"/>
      </a:tcTxStyle>
      <a:tcStyle>
        <a:tcBdr>
          <a:left>
            <a:ln w="12700" cap="flat">
              <a:noFill/>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D0CCC4"/>
          </a:solidFill>
        </a:fill>
      </a:tcStyle>
    </a:firstCol>
    <a:lastRow>
      <a:tcTxStyle b="on"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noFill/>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B7B5B1"/>
          </a:solidFill>
        </a:fill>
      </a:tcStyle>
    </a:lastRow>
    <a:firstRow>
      <a:tcTxStyle b="on"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noFill/>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B7B5B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54"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164" name="Shape 164"/>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fgdsociety.org.uk/MFGDHistory.htm#Societ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rnhamherald.com/article.cfm?id=119266&amp;headline=Grand%20opening%20for%20restored%20bicycle%20shop&amp;sectionIs=news&amp;searchyear=201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ubwiki.co.uk/SurreyPubs/Frimley/OldWheatsheaf.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rancisfrith.com/uk/mytchet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xploringsurreyspast.org.uk/themes/subjects/black_history/lucean-arthur-headen-an-african-american-inventor-in-camberle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urreycc.gov.uk/culture-and-leisure/history-centre/marvels/lucean-arthur-headen-an-african-american-inventor-in-camberle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xploringsurreyspast.org.uk/themes/people/musicians/dame_ethel_smyth/"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rimhurstenterprises.org.uk/history-of-the-hous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Catmand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fgdsociety.org.uk/MFGDHistory.htm#Societ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rancisfrith.com/uk/frimley-green/memories-of-bedford-lane_memory-23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rancisfrith.com/uk/deepcut/deepcut-blackdown-camp,-married-quarters-1906_5505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mazon.co.uk/Frimley-Village-History-Toynbee-Heather/dp/B001GOAQCQ"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asingstoke-canal.org.uk/about/the-canal/history-of-the-cana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Frimley_Gree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A short presentation of about 20 minutes showing a rather eclectic mix of photographs of local places and people with a story or two along the way.</a:t>
            </a:r>
          </a:p>
          <a:p>
            <a:r>
              <a:t>For more on local history: </a:t>
            </a:r>
            <a:r>
              <a:rPr u="sng">
                <a:hlinkClick r:id="rId3"/>
              </a:rPr>
              <a:t>https://mfgdsociety.org.uk/MFGDHistory.htm#Society</a:t>
            </a:r>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t>The shop on the left is now the kite shop (just before Whoopee Motor Factors). The bungalow on the right is still there but there has been a lot of infill housing since then.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A couple cycle down the slope from the railway bridge towards the green. Just a head of them on the right is Deeks’ workshop. On the left (just behind and out of shot) was the Railway Arms pub, with stabling for horses.</a:t>
            </a:r>
          </a:p>
          <a:p>
            <a:r>
              <a:t>Visit Deeks’ Cycle shop: </a:t>
            </a:r>
            <a:r>
              <a:rPr u="sng">
                <a:hlinkClick r:id="rId3"/>
              </a:rPr>
              <a:t>https://www.farnhamherald.com/article.cfm?id=119266&amp;headline=Grand%20opening%20for%20restored%20bicycle%20shop&amp;sectionIs=news&amp;searchyear=2017</a:t>
            </a:r>
            <a: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The Old Wheatfsheaf in the days when there were two bars. On the left and behind the pub was the old nursery. Plant growing was big in this area around this time. Incidentally there was another Wheatsheaf pub further down on the left.</a:t>
            </a:r>
          </a:p>
          <a:p>
            <a:r>
              <a:t>Early publicans: </a:t>
            </a:r>
            <a:r>
              <a:rPr u="sng">
                <a:hlinkClick r:id="rId3"/>
              </a:rPr>
              <a:t>https://pubwiki.co.uk/SurreyPubs/Frimley/OldWheatsheaf.shtml</a:t>
            </a:r>
            <a: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Taken from Mytchett looking up Sturt Road towards the Miners Arms. Beyond and over the bridge was the home of Sooty (now a scaffolding site). Incidentally, ever wondered why it is called Sturt Road? It is named after local author George Sturt (from Farnham) who wrote about rural crafts and country life.</a:t>
            </a:r>
          </a:p>
          <a:p>
            <a:r>
              <a:t>More about Mytchett: </a:t>
            </a:r>
            <a:r>
              <a:rPr u="sng">
                <a:hlinkClick r:id="rId3"/>
              </a:rPr>
              <a:t>https://www.francisfrith.com/uk/mytchett</a:t>
            </a:r>
            <a: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Note the old bus stop (the almost identical replacement is now further along). Ensoll’s electrical lighting shop is the centre of the picture on the corner. George’s barbers on the right.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pPr>
              <a:defRPr sz="2000"/>
            </a:pPr>
            <a:r>
              <a:t>Born in the South of the USA. By 1931, Headen was was divorced and was eager to return to England where he was recognised simply as an inventor—not “a Negro inventor”. He lived firstly in Camberley then Frimley Green (Beech Road) for the next 30 years until his death in 1957. </a:t>
            </a:r>
          </a:p>
          <a:p>
            <a:pPr>
              <a:defRPr sz="2000"/>
            </a:pPr>
            <a:r>
              <a:t>USA: Flying demonstrations, car racing &amp; car manufacturing</a:t>
            </a:r>
          </a:p>
          <a:p>
            <a:pPr>
              <a:defRPr sz="2000"/>
            </a:pPr>
            <a:r>
              <a:t>UK: Engineering firm in Camberley</a:t>
            </a:r>
          </a:p>
          <a:p>
            <a:pPr>
              <a:defRPr sz="2000"/>
            </a:pPr>
            <a:r>
              <a:t>Inventions: in 1917, Headen invented a cloaking device for submarine chasers. (The ship’s hull would be fitted with angled mirrors that would reflect images of the sky and water to anyone observing the vessel). De-icing plane wings with heated air.  Car &amp; lorry gasket designed to protect engines from damage caused by unburned fuel.</a:t>
            </a:r>
          </a:p>
          <a:p>
            <a:pPr>
              <a:defRPr sz="2000"/>
            </a:pPr>
            <a:r>
              <a:t>Full story: </a:t>
            </a:r>
            <a:r>
              <a:rPr u="sng">
                <a:hlinkClick r:id="rId3"/>
              </a:rPr>
              <a:t>https://www.exploringsurreyspast.org.uk/themes/subjects/black_history/lucean-arthur-headen-an-african-american-inventor-in-camberley/</a:t>
            </a:r>
            <a:r>
              <a:t> </a:t>
            </a:r>
          </a:p>
          <a:p>
            <a:pPr>
              <a:defRPr sz="2000"/>
            </a:pPr>
            <a:r>
              <a:t>And: </a:t>
            </a:r>
            <a:r>
              <a:rPr u="sng">
                <a:hlinkClick r:id="rId4"/>
              </a:rPr>
              <a:t>https://www.surreycc.gov.uk/culture-and-leisure/history-centre/marvels/lucean-arthur-headen-an-african-american-inventor-in-camberley</a:t>
            </a:r>
            <a: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a:defRPr sz="1800"/>
            </a:pPr>
            <a:r>
              <a:t>Ethel Smyth (1858 - 1944) moved to Frimhurst aged 9. She studied at the Leipzig Conservatory where she met composers including Grieg, Tchaikovsky, Clara Schumann and Brahms. Among her most famous works are the opera The Wreckers and her Mass in D.</a:t>
            </a:r>
          </a:p>
          <a:p>
            <a:pPr>
              <a:defRPr sz="1800"/>
            </a:pPr>
            <a:endParaRPr/>
          </a:p>
          <a:p>
            <a:pPr>
              <a:defRPr sz="1800"/>
            </a:pPr>
            <a:r>
              <a:t>In 1911 she wrote ‘The March of the Women’, dedicated to Emmeline Pankhurst. It became the official anthem of the Women’s Social and Political Union.  She worked as a radiographer in a military hospital in WW1.   Photo with dog Marco.</a:t>
            </a:r>
          </a:p>
          <a:p>
            <a:pPr>
              <a:defRPr sz="1800"/>
            </a:pPr>
            <a:endParaRPr/>
          </a:p>
          <a:p>
            <a:pPr>
              <a:defRPr sz="1800"/>
            </a:pPr>
            <a:r>
              <a:t>Full story: </a:t>
            </a:r>
            <a:r>
              <a:rPr u="sng">
                <a:hlinkClick r:id="rId3"/>
              </a:rPr>
              <a:t>https://www.exploringsurreyspast.org.uk/themes/people/musicians/dame_ethel_smyth/</a:t>
            </a:r>
            <a:r>
              <a:t> </a:t>
            </a:r>
          </a:p>
          <a:p>
            <a:pPr>
              <a:defRPr sz="1800"/>
            </a:pPr>
            <a:r>
              <a:t>Frimhurst: </a:t>
            </a:r>
            <a:r>
              <a:rPr u="sng">
                <a:hlinkClick r:id="rId4"/>
              </a:rPr>
              <a:t>https://www.frimhurstenterprises.org.uk/history-of-the-house/</a:t>
            </a:r>
            <a: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a:defRPr sz="2000"/>
            </a:pPr>
            <a:r>
              <a:t>Catmando (1995-2002), Mytchett. The Monster Raving Loony Party Pet Cat. At the conference of 1999 when the “election” came up for the new leader, it was a two sided race between Howling ‘Laud’ Hope and Catmando. The voting was very close, they got 112 votes each. It was decided that they should both become Joint Leaders: the first political party to be ruled by man and beast. Catmando took on a lorry in 2002 and sadly came off second best.</a:t>
            </a:r>
          </a:p>
          <a:p>
            <a:pPr>
              <a:defRPr sz="2000"/>
            </a:pPr>
            <a:r>
              <a:t>Full story: </a:t>
            </a:r>
            <a:r>
              <a:rPr u="sng">
                <a:hlinkClick r:id="rId3"/>
              </a:rPr>
              <a:t>https://en.wikipedia.org/wiki/Catmando</a:t>
            </a:r>
            <a: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A more recent scene to end on - snow at The Hatches lake, looking back to Frimley Green - reminding us that although much has changed we still live in a beautiful area.</a:t>
            </a:r>
          </a:p>
          <a:p>
            <a:r>
              <a:t>For more on local history: </a:t>
            </a:r>
            <a:r>
              <a:rPr u="sng">
                <a:hlinkClick r:id="rId3"/>
              </a:rPr>
              <a:t>https://mfgdsociety.org.uk/MFGDHistory.htm#Society</a:t>
            </a:r>
            <a:r>
              <a:t> </a:t>
            </a:r>
          </a:p>
          <a:p>
            <a:endParaRPr/>
          </a:p>
          <a:p>
            <a:r>
              <a:t>Any pics or stories to share do let us know.</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One of several donkeys in the area at the time. When planting a tree on the green we discovered an old donkey shoe. Could it be from this one? There were a lot of smallholders in the area who kept a mix of animals such as pigs and goats, but especially geese. Before we became Frimley Green, the common land at the centre of the village was called Gander Goose Green.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Here is the same photo with the thatched cottage, Connemara, Bedfords Lane. The last family there were the Richardson’s. They were bricklayers and decided to knock down the old house, burn the thatch and build two new red brick houses. </a:t>
            </a:r>
          </a:p>
          <a:p>
            <a:r>
              <a:t>Memories: </a:t>
            </a:r>
            <a:r>
              <a:rPr u="sng">
                <a:hlinkClick r:id="rId3"/>
              </a:rPr>
              <a:t>https://www.francisfrith.com/uk/frimley-green/memories-of-bedford-lane_memory-230</a:t>
            </a: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dirty="0"/>
              <a:t>The bridge crosses the Blackwater river giving access to Farnborough North. This bridge was re-built by Italian prisons of war in the 1940. The nearby fields had cattle and Shire horses before the gravel pits were excavated.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err="1"/>
              <a:t>Deepcut</a:t>
            </a:r>
            <a:r>
              <a:rPr dirty="0"/>
              <a:t> barracks was established by the Royal Engineers in late 1903 to accommodate artillery and infantry, </a:t>
            </a:r>
            <a:r>
              <a:rPr dirty="0" err="1"/>
              <a:t>centred</a:t>
            </a:r>
            <a:r>
              <a:rPr dirty="0"/>
              <a:t> on Winchester House, renamed </a:t>
            </a:r>
            <a:r>
              <a:rPr dirty="0" err="1"/>
              <a:t>Blackdown</a:t>
            </a:r>
            <a:r>
              <a:rPr dirty="0"/>
              <a:t> House when it was bought from the Pain family of Frimley Green by the War Office for military use. The terraced houses for soldiers were more modest but were modern by the standards of the day.</a:t>
            </a:r>
          </a:p>
          <a:p>
            <a:endParaRPr dirty="0"/>
          </a:p>
          <a:p>
            <a:r>
              <a:rPr dirty="0"/>
              <a:t>Memories: </a:t>
            </a:r>
            <a:r>
              <a:rPr u="sng" dirty="0">
                <a:hlinkClick r:id="rId3"/>
              </a:rPr>
              <a:t>https://www.francisfrith.com/uk/deepcut/deepcut-blackdown-camp,-married-quarters-1906_55056</a:t>
            </a:r>
            <a:r>
              <a:rPr dirty="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This scene was part of a postcard. Many were produced of the local area. Remember: no email or WhatsApp in those days!  Note the bikes and cycle shop: we still have some way to go to raise the popularity of cycling to what it was 100 years ago.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A pretty wide road before the roundabouts - and the traffic was mostly horse drawn. There were stables at the Rose &amp; Thistle pub as there were at most inns at the time. On the right there was a general store, later a Coop, where Grayderz hairdressers is now.</a:t>
            </a:r>
          </a:p>
          <a:p>
            <a:r>
              <a:t>Village history: </a:t>
            </a:r>
            <a:r>
              <a:rPr u="sng">
                <a:hlinkClick r:id="rId3"/>
              </a:rPr>
              <a:t>https://www.amazon.co.uk/Frimley-Village-History-Toynbee-Heather/dp/B001GOAQCQ</a:t>
            </a:r>
            <a: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Taken from the bridge over the canal on the Guildford Road. To the left is the boat house. In later years you could hire a small steam driven boat - about twice the size of a canoe - and in 1987 25,000 people came to the National Steam and Small boat Festival in Frimley lodge Park.</a:t>
            </a:r>
          </a:p>
          <a:p>
            <a:r>
              <a:t>History of the canal: </a:t>
            </a:r>
            <a:r>
              <a:rPr u="sng">
                <a:hlinkClick r:id="rId3"/>
              </a:rPr>
              <a:t>https://basingstoke-canal.org.uk/about/the-canal/history-of-the-canal/</a:t>
            </a:r>
            <a: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Note the newly planted lime trees on this side of the green. The ones on the far side were not planted until the 1950s. Also spot the bare patch in the grass. The Warren family, from the garage, used to light the bonfire on the green every year.</a:t>
            </a:r>
          </a:p>
          <a:p>
            <a:r>
              <a:t>Frimley Green: </a:t>
            </a:r>
            <a:r>
              <a:rPr u="sng">
                <a:hlinkClick r:id="rId3"/>
              </a:rPr>
              <a:t>https://en.wikipedia.org/wiki/Frimley_Green</a:t>
            </a:r>
            <a: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3" name="Author and Date"/>
          <p:cNvSpPr txBox="1">
            <a:spLocks noGrp="1"/>
          </p:cNvSpPr>
          <p:nvPr>
            <p:ph type="body" sz="quarter" idx="21" hasCustomPrompt="1"/>
          </p:nvPr>
        </p:nvSpPr>
        <p:spPr>
          <a:xfrm>
            <a:off x="1727200" y="1003300"/>
            <a:ext cx="20929600" cy="482600"/>
          </a:xfrm>
          <a:prstGeom prst="rect">
            <a:avLst/>
          </a:prstGeom>
        </p:spPr>
        <p:txBody>
          <a:bodyPr anchor="ctr"/>
          <a:lstStyle>
            <a:lvl1pPr defTabSz="685800">
              <a:lnSpc>
                <a:spcPct val="100000"/>
              </a:lnSpc>
              <a:defRPr sz="2000" b="1" cap="all" spc="0">
                <a:solidFill>
                  <a:srgbClr val="227AAF"/>
                </a:solidFill>
              </a:defRPr>
            </a:lvl1pPr>
          </a:lstStyle>
          <a:p>
            <a:r>
              <a:t>Author and Date</a:t>
            </a:r>
          </a:p>
        </p:txBody>
      </p:sp>
      <p:sp>
        <p:nvSpPr>
          <p:cNvPr id="14" name="Presentation Title"/>
          <p:cNvSpPr txBox="1">
            <a:spLocks noGrp="1"/>
          </p:cNvSpPr>
          <p:nvPr>
            <p:ph type="title" hasCustomPrompt="1"/>
          </p:nvPr>
        </p:nvSpPr>
        <p:spPr>
          <a:prstGeom prst="rect">
            <a:avLst/>
          </a:prstGeom>
        </p:spPr>
        <p:txBody>
          <a:bodyPr/>
          <a:lstStyle/>
          <a:p>
            <a:r>
              <a:t>Presentation Title</a:t>
            </a:r>
          </a:p>
        </p:txBody>
      </p:sp>
      <p:sp>
        <p:nvSpPr>
          <p:cNvPr id="15" name="Body Level One…"/>
          <p:cNvSpPr txBox="1">
            <a:spLocks noGrp="1"/>
          </p:cNvSpPr>
          <p:nvPr>
            <p:ph type="body" sz="quarter" idx="1" hasCustomPrompt="1"/>
          </p:nvPr>
        </p:nvSpPr>
        <p:spPr>
          <a:prstGeom prst="rect">
            <a:avLst/>
          </a:prstGeom>
        </p:spPr>
        <p:txBody>
          <a:bodyPr/>
          <a:lstStyle/>
          <a:p>
            <a:r>
              <a:t>Presentation Subtitle</a:t>
            </a:r>
          </a:p>
          <a:p>
            <a:pPr lvl="1"/>
            <a:endParaRPr/>
          </a:p>
          <a:p>
            <a:pPr lvl="2"/>
            <a:endParaRPr/>
          </a:p>
          <a:p>
            <a:pPr lvl="3"/>
            <a:endParaRPr/>
          </a:p>
          <a:p>
            <a:pPr lvl="4"/>
            <a:endParaRP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08" name="Body Level One…"/>
          <p:cNvSpPr txBox="1">
            <a:spLocks noGrp="1"/>
          </p:cNvSpPr>
          <p:nvPr>
            <p:ph type="body" sz="quarter" idx="1" hasCustomPrompt="1"/>
          </p:nvPr>
        </p:nvSpPr>
        <p:spPr>
          <a:xfrm>
            <a:off x="1727200" y="5281886"/>
            <a:ext cx="20929600" cy="3136901"/>
          </a:xfrm>
          <a:prstGeom prst="rect">
            <a:avLst/>
          </a:prstGeom>
        </p:spPr>
        <p:txBody>
          <a:bodyPr anchor="ctr"/>
          <a:lstStyle>
            <a:lvl1pPr>
              <a:lnSpc>
                <a:spcPct val="80000"/>
              </a:lnSpc>
              <a:defRPr sz="8600" spc="-86">
                <a:solidFill>
                  <a:srgbClr val="4A4A4A"/>
                </a:solidFill>
                <a:latin typeface="Publico Headline Roman"/>
                <a:ea typeface="Publico Headline Roman"/>
                <a:cs typeface="Publico Headline Roman"/>
                <a:sym typeface="Publico Headline Roman"/>
              </a:defRPr>
            </a:lvl1pPr>
            <a:lvl2pPr>
              <a:lnSpc>
                <a:spcPct val="80000"/>
              </a:lnSpc>
              <a:defRPr sz="8600" spc="-86">
                <a:solidFill>
                  <a:srgbClr val="4A4A4A"/>
                </a:solidFill>
                <a:latin typeface="Publico Headline Roman"/>
                <a:ea typeface="Publico Headline Roman"/>
                <a:cs typeface="Publico Headline Roman"/>
                <a:sym typeface="Publico Headline Roman"/>
              </a:defRPr>
            </a:lvl2pPr>
            <a:lvl3pPr>
              <a:lnSpc>
                <a:spcPct val="80000"/>
              </a:lnSpc>
              <a:defRPr sz="8600" spc="-86">
                <a:solidFill>
                  <a:srgbClr val="4A4A4A"/>
                </a:solidFill>
                <a:latin typeface="Publico Headline Roman"/>
                <a:ea typeface="Publico Headline Roman"/>
                <a:cs typeface="Publico Headline Roman"/>
                <a:sym typeface="Publico Headline Roman"/>
              </a:defRPr>
            </a:lvl3pPr>
            <a:lvl4pPr>
              <a:lnSpc>
                <a:spcPct val="80000"/>
              </a:lnSpc>
              <a:defRPr sz="8600" spc="-86">
                <a:solidFill>
                  <a:srgbClr val="4A4A4A"/>
                </a:solidFill>
                <a:latin typeface="Publico Headline Roman"/>
                <a:ea typeface="Publico Headline Roman"/>
                <a:cs typeface="Publico Headline Roman"/>
                <a:sym typeface="Publico Headline Roman"/>
              </a:defRPr>
            </a:lvl4pPr>
            <a:lvl5pPr>
              <a:lnSpc>
                <a:spcPct val="80000"/>
              </a:lnSpc>
              <a:defRPr sz="8600" spc="-86">
                <a:solidFill>
                  <a:srgbClr val="4A4A4A"/>
                </a:solidFill>
                <a:latin typeface="Publico Headline Roman"/>
                <a:ea typeface="Publico Headline Roman"/>
                <a:cs typeface="Publico Headline Roman"/>
                <a:sym typeface="Publico Headline Roman"/>
              </a:defRPr>
            </a:lvl5pPr>
          </a:lstStyle>
          <a:p>
            <a:r>
              <a:t>Statement</a:t>
            </a:r>
          </a:p>
          <a:p>
            <a:pPr lvl="1"/>
            <a:endParaRPr/>
          </a:p>
          <a:p>
            <a:pPr lvl="2"/>
            <a:endParaRPr/>
          </a:p>
          <a:p>
            <a:pPr lvl="3"/>
            <a:endParaRPr/>
          </a:p>
          <a:p>
            <a:pPr lvl="4"/>
            <a:endParaRPr/>
          </a:p>
        </p:txBody>
      </p:sp>
      <p:sp>
        <p:nvSpPr>
          <p:cNvPr id="109"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ig Fact">
    <p:bg>
      <p:bgPr>
        <a:solidFill>
          <a:srgbClr val="227AAF"/>
        </a:solidFill>
        <a:effectLst/>
      </p:bgPr>
    </p:bg>
    <p:spTree>
      <p:nvGrpSpPr>
        <p:cNvPr id="1" name=""/>
        <p:cNvGrpSpPr/>
        <p:nvPr/>
      </p:nvGrpSpPr>
      <p:grpSpPr>
        <a:xfrm>
          <a:off x="0" y="0"/>
          <a:ext cx="0" cy="0"/>
          <a:chOff x="0" y="0"/>
          <a:chExt cx="0" cy="0"/>
        </a:xfrm>
      </p:grpSpPr>
      <p:sp>
        <p:nvSpPr>
          <p:cNvPr id="116" name="Fact information"/>
          <p:cNvSpPr txBox="1">
            <a:spLocks noGrp="1"/>
          </p:cNvSpPr>
          <p:nvPr>
            <p:ph type="body" sz="quarter" idx="21" hasCustomPrompt="1"/>
          </p:nvPr>
        </p:nvSpPr>
        <p:spPr>
          <a:xfrm>
            <a:off x="1727200" y="8611966"/>
            <a:ext cx="20929600" cy="908813"/>
          </a:xfrm>
          <a:prstGeom prst="rect">
            <a:avLst/>
          </a:prstGeom>
        </p:spPr>
        <p:txBody>
          <a:bodyPr/>
          <a:lstStyle>
            <a:lvl1pPr>
              <a:spcBef>
                <a:spcPts val="2000"/>
              </a:spcBef>
              <a:defRPr>
                <a:solidFill>
                  <a:srgbClr val="F0EBE0"/>
                </a:solidFill>
              </a:defRPr>
            </a:lvl1pPr>
          </a:lstStyle>
          <a:p>
            <a:r>
              <a:t>Fact information</a:t>
            </a:r>
          </a:p>
        </p:txBody>
      </p:sp>
      <p:sp>
        <p:nvSpPr>
          <p:cNvPr id="117" name="Line"/>
          <p:cNvSpPr/>
          <p:nvPr/>
        </p:nvSpPr>
        <p:spPr>
          <a:xfrm>
            <a:off x="863600" y="12852400"/>
            <a:ext cx="22656801" cy="0"/>
          </a:xfrm>
          <a:prstGeom prst="line">
            <a:avLst/>
          </a:prstGeom>
          <a:ln w="12700">
            <a:solidFill>
              <a:srgbClr val="EFEBD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118" name="Line"/>
          <p:cNvSpPr/>
          <p:nvPr/>
        </p:nvSpPr>
        <p:spPr>
          <a:xfrm>
            <a:off x="863600" y="889000"/>
            <a:ext cx="22656801" cy="0"/>
          </a:xfrm>
          <a:prstGeom prst="line">
            <a:avLst/>
          </a:prstGeom>
          <a:ln w="50800">
            <a:solidFill>
              <a:srgbClr val="EFEBD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119" name="Body Level One…"/>
          <p:cNvSpPr txBox="1">
            <a:spLocks noGrp="1"/>
          </p:cNvSpPr>
          <p:nvPr>
            <p:ph type="body" idx="1" hasCustomPrompt="1"/>
          </p:nvPr>
        </p:nvSpPr>
        <p:spPr>
          <a:xfrm>
            <a:off x="1727200" y="1098623"/>
            <a:ext cx="20929600" cy="7461177"/>
          </a:xfrm>
          <a:prstGeom prst="rect">
            <a:avLst/>
          </a:prstGeom>
        </p:spPr>
        <p:txBody>
          <a:bodyPr anchor="b"/>
          <a:lstStyle>
            <a:lvl1pPr>
              <a:lnSpc>
                <a:spcPct val="70000"/>
              </a:lnSpc>
              <a:defRPr sz="30000" b="1" spc="-300">
                <a:solidFill>
                  <a:srgbClr val="FFFFFF"/>
                </a:solidFill>
                <a:latin typeface="Publico Headline Roman"/>
                <a:ea typeface="Publico Headline Roman"/>
                <a:cs typeface="Publico Headline Roman"/>
                <a:sym typeface="Publico Headline Roman"/>
              </a:defRPr>
            </a:lvl1pPr>
            <a:lvl2pPr>
              <a:lnSpc>
                <a:spcPct val="70000"/>
              </a:lnSpc>
              <a:defRPr sz="30000" b="1" spc="-300">
                <a:solidFill>
                  <a:srgbClr val="FFFFFF"/>
                </a:solidFill>
                <a:latin typeface="Publico Headline Roman"/>
                <a:ea typeface="Publico Headline Roman"/>
                <a:cs typeface="Publico Headline Roman"/>
                <a:sym typeface="Publico Headline Roman"/>
              </a:defRPr>
            </a:lvl2pPr>
            <a:lvl3pPr>
              <a:lnSpc>
                <a:spcPct val="70000"/>
              </a:lnSpc>
              <a:defRPr sz="30000" b="1" spc="-300">
                <a:solidFill>
                  <a:srgbClr val="FFFFFF"/>
                </a:solidFill>
                <a:latin typeface="Publico Headline Roman"/>
                <a:ea typeface="Publico Headline Roman"/>
                <a:cs typeface="Publico Headline Roman"/>
                <a:sym typeface="Publico Headline Roman"/>
              </a:defRPr>
            </a:lvl3pPr>
            <a:lvl4pPr>
              <a:lnSpc>
                <a:spcPct val="70000"/>
              </a:lnSpc>
              <a:defRPr sz="30000" b="1" spc="-300">
                <a:solidFill>
                  <a:srgbClr val="FFFFFF"/>
                </a:solidFill>
                <a:latin typeface="Publico Headline Roman"/>
                <a:ea typeface="Publico Headline Roman"/>
                <a:cs typeface="Publico Headline Roman"/>
                <a:sym typeface="Publico Headline Roman"/>
              </a:defRPr>
            </a:lvl4pPr>
            <a:lvl5pPr>
              <a:lnSpc>
                <a:spcPct val="70000"/>
              </a:lnSpc>
              <a:defRPr sz="30000" b="1" spc="-300">
                <a:solidFill>
                  <a:srgbClr val="FFFFFF"/>
                </a:solidFill>
                <a:latin typeface="Publico Headline Roman"/>
                <a:ea typeface="Publico Headline Roman"/>
                <a:cs typeface="Publico Headline Roman"/>
                <a:sym typeface="Publico Headline Roman"/>
              </a:defRPr>
            </a:lvl5pPr>
          </a:lstStyle>
          <a:p>
            <a:r>
              <a:t>100%</a:t>
            </a:r>
          </a:p>
          <a:p>
            <a:pPr lvl="1"/>
            <a:endParaRPr/>
          </a:p>
          <a:p>
            <a:pPr lvl="2"/>
            <a:endParaRPr/>
          </a:p>
          <a:p>
            <a:pPr lvl="3"/>
            <a:endParaRPr/>
          </a:p>
          <a:p>
            <a:pPr lvl="4"/>
            <a:endParaRPr/>
          </a:p>
        </p:txBody>
      </p:sp>
      <p:sp>
        <p:nvSpPr>
          <p:cNvPr id="120" name="Slide Number"/>
          <p:cNvSpPr txBox="1">
            <a:spLocks noGrp="1"/>
          </p:cNvSpPr>
          <p:nvPr>
            <p:ph type="sldNum" sz="quarter" idx="2"/>
          </p:nvPr>
        </p:nvSpPr>
        <p:spPr>
          <a:xfrm>
            <a:off x="12001500" y="13030199"/>
            <a:ext cx="386335" cy="419101"/>
          </a:xfrm>
          <a:prstGeom prst="rect">
            <a:avLst/>
          </a:prstGeom>
        </p:spPr>
        <p:txBody>
          <a:bodyPr/>
          <a:lstStyle>
            <a:lvl1pPr>
              <a:defRPr>
                <a:solidFill>
                  <a:srgbClr val="F0EBE0"/>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7" name="Image"/>
          <p:cNvSpPr>
            <a:spLocks noGrp="1"/>
          </p:cNvSpPr>
          <p:nvPr>
            <p:ph type="pic" idx="21"/>
          </p:nvPr>
        </p:nvSpPr>
        <p:spPr>
          <a:xfrm>
            <a:off x="-25400" y="-5359400"/>
            <a:ext cx="24422100" cy="24422100"/>
          </a:xfrm>
          <a:prstGeom prst="rect">
            <a:avLst/>
          </a:prstGeom>
        </p:spPr>
        <p:txBody>
          <a:bodyPr lIns="91439" tIns="45719" rIns="91439" bIns="45719">
            <a:noAutofit/>
          </a:bodyPr>
          <a:lstStyle/>
          <a:p>
            <a:endParaRPr/>
          </a:p>
        </p:txBody>
      </p:sp>
      <p:sp>
        <p:nvSpPr>
          <p:cNvPr id="128" name="Body Level One…"/>
          <p:cNvSpPr txBox="1">
            <a:spLocks noGrp="1"/>
          </p:cNvSpPr>
          <p:nvPr>
            <p:ph type="body" sz="quarter" idx="1" hasCustomPrompt="1"/>
          </p:nvPr>
        </p:nvSpPr>
        <p:spPr>
          <a:xfrm>
            <a:off x="1409700" y="2119884"/>
            <a:ext cx="10775585" cy="1936416"/>
          </a:xfrm>
          <a:prstGeom prst="rect">
            <a:avLst/>
          </a:prstGeom>
        </p:spPr>
        <p:txBody>
          <a:bodyPr/>
          <a:lstStyle>
            <a:lvl1pPr>
              <a:defRPr sz="5800" spc="-58">
                <a:solidFill>
                  <a:srgbClr val="247AB0"/>
                </a:solidFill>
                <a:latin typeface="Publico Headline Roman"/>
                <a:ea typeface="Publico Headline Roman"/>
                <a:cs typeface="Publico Headline Roman"/>
                <a:sym typeface="Publico Headline Roman"/>
              </a:defRPr>
            </a:lvl1pPr>
            <a:lvl2pPr>
              <a:defRPr sz="5800" spc="-58">
                <a:solidFill>
                  <a:srgbClr val="247AB0"/>
                </a:solidFill>
                <a:latin typeface="Publico Headline Roman"/>
                <a:ea typeface="Publico Headline Roman"/>
                <a:cs typeface="Publico Headline Roman"/>
                <a:sym typeface="Publico Headline Roman"/>
              </a:defRPr>
            </a:lvl2pPr>
            <a:lvl3pPr>
              <a:defRPr sz="5800" spc="-58">
                <a:solidFill>
                  <a:srgbClr val="247AB0"/>
                </a:solidFill>
                <a:latin typeface="Publico Headline Roman"/>
                <a:ea typeface="Publico Headline Roman"/>
                <a:cs typeface="Publico Headline Roman"/>
                <a:sym typeface="Publico Headline Roman"/>
              </a:defRPr>
            </a:lvl3pPr>
            <a:lvl4pPr>
              <a:defRPr sz="5800" spc="-58">
                <a:solidFill>
                  <a:srgbClr val="247AB0"/>
                </a:solidFill>
                <a:latin typeface="Publico Headline Roman"/>
                <a:ea typeface="Publico Headline Roman"/>
                <a:cs typeface="Publico Headline Roman"/>
                <a:sym typeface="Publico Headline Roman"/>
              </a:defRPr>
            </a:lvl4pPr>
            <a:lvl5pPr>
              <a:defRPr sz="5800" spc="-58">
                <a:solidFill>
                  <a:srgbClr val="247AB0"/>
                </a:solidFill>
                <a:latin typeface="Publico Headline Roman"/>
                <a:ea typeface="Publico Headline Roman"/>
                <a:cs typeface="Publico Headline Roman"/>
                <a:sym typeface="Publico Headline Roman"/>
              </a:defRPr>
            </a:lvl5pPr>
          </a:lstStyle>
          <a:p>
            <a:r>
              <a:t>“Notable Quote”</a:t>
            </a:r>
          </a:p>
          <a:p>
            <a:pPr lvl="1"/>
            <a:endParaRPr/>
          </a:p>
          <a:p>
            <a:pPr lvl="2"/>
            <a:endParaRPr/>
          </a:p>
          <a:p>
            <a:pPr lvl="3"/>
            <a:endParaRPr/>
          </a:p>
          <a:p>
            <a:pPr lvl="4"/>
            <a:endParaRPr/>
          </a:p>
        </p:txBody>
      </p:sp>
      <p:sp>
        <p:nvSpPr>
          <p:cNvPr id="129" name="Line"/>
          <p:cNvSpPr/>
          <p:nvPr/>
        </p:nvSpPr>
        <p:spPr>
          <a:xfrm>
            <a:off x="863600" y="889000"/>
            <a:ext cx="22656801" cy="0"/>
          </a:xfrm>
          <a:prstGeom prst="line">
            <a:avLst/>
          </a:prstGeom>
          <a:ln w="508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130" name="Line"/>
          <p:cNvSpPr/>
          <p:nvPr/>
        </p:nvSpPr>
        <p:spPr>
          <a:xfrm>
            <a:off x="863600" y="12852400"/>
            <a:ext cx="22656801" cy="0"/>
          </a:xfrm>
          <a:prstGeom prst="line">
            <a:avLst/>
          </a:prstGeom>
          <a:ln w="127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131" name="Attribution"/>
          <p:cNvSpPr txBox="1">
            <a:spLocks noGrp="1"/>
          </p:cNvSpPr>
          <p:nvPr>
            <p:ph type="body" sz="quarter" idx="22" hasCustomPrompt="1"/>
          </p:nvPr>
        </p:nvSpPr>
        <p:spPr>
          <a:xfrm>
            <a:off x="1409700" y="4051453"/>
            <a:ext cx="10775585" cy="543053"/>
          </a:xfrm>
          <a:prstGeom prst="rect">
            <a:avLst/>
          </a:prstGeom>
        </p:spPr>
        <p:txBody>
          <a:bodyPr anchor="ctr"/>
          <a:lstStyle>
            <a:lvl1pPr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spc="0">
                <a:solidFill>
                  <a:srgbClr val="227AAF"/>
                </a:solidFill>
                <a:latin typeface="Publico Text Semibold"/>
                <a:ea typeface="Publico Text Semibold"/>
                <a:cs typeface="Publico Text Semibold"/>
                <a:sym typeface="Publico Text Semibold"/>
              </a:defRPr>
            </a:lvl1pPr>
          </a:lstStyle>
          <a:p>
            <a:r>
              <a:t>Attribution</a:t>
            </a:r>
          </a:p>
        </p:txBody>
      </p:sp>
      <p:sp>
        <p:nvSpPr>
          <p:cNvPr id="132"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39" name="Image"/>
          <p:cNvSpPr>
            <a:spLocks noGrp="1"/>
          </p:cNvSpPr>
          <p:nvPr>
            <p:ph type="pic" sz="quarter" idx="21"/>
          </p:nvPr>
        </p:nvSpPr>
        <p:spPr>
          <a:xfrm>
            <a:off x="14727242" y="5618197"/>
            <a:ext cx="7877462" cy="7877463"/>
          </a:xfrm>
          <a:prstGeom prst="rect">
            <a:avLst/>
          </a:prstGeom>
        </p:spPr>
        <p:txBody>
          <a:bodyPr lIns="91439" tIns="45719" rIns="91439" bIns="45719">
            <a:noAutofit/>
          </a:bodyPr>
          <a:lstStyle/>
          <a:p>
            <a:endParaRPr/>
          </a:p>
        </p:txBody>
      </p:sp>
      <p:sp>
        <p:nvSpPr>
          <p:cNvPr id="140" name="609701706_939x626.jpg"/>
          <p:cNvSpPr>
            <a:spLocks noGrp="1"/>
          </p:cNvSpPr>
          <p:nvPr>
            <p:ph type="pic" sz="quarter" idx="22"/>
          </p:nvPr>
        </p:nvSpPr>
        <p:spPr>
          <a:xfrm>
            <a:off x="14700215" y="1511300"/>
            <a:ext cx="7943851" cy="5295900"/>
          </a:xfrm>
          <a:prstGeom prst="rect">
            <a:avLst/>
          </a:prstGeom>
        </p:spPr>
        <p:txBody>
          <a:bodyPr lIns="91439" tIns="45719" rIns="91439" bIns="45719">
            <a:noAutofit/>
          </a:bodyPr>
          <a:lstStyle/>
          <a:p>
            <a:endParaRPr/>
          </a:p>
        </p:txBody>
      </p:sp>
      <p:sp>
        <p:nvSpPr>
          <p:cNvPr id="141" name="139465515_1890x1620.jpg"/>
          <p:cNvSpPr>
            <a:spLocks noGrp="1"/>
          </p:cNvSpPr>
          <p:nvPr>
            <p:ph type="pic" idx="23"/>
          </p:nvPr>
        </p:nvSpPr>
        <p:spPr>
          <a:xfrm>
            <a:off x="1778000" y="1346200"/>
            <a:ext cx="12852400" cy="11016343"/>
          </a:xfrm>
          <a:prstGeom prst="rect">
            <a:avLst/>
          </a:prstGeom>
        </p:spPr>
        <p:txBody>
          <a:bodyPr lIns="91439" tIns="45719" rIns="91439" bIns="45719">
            <a:noAutofit/>
          </a:bodyPr>
          <a:lstStyle/>
          <a:p>
            <a:endParaRPr/>
          </a:p>
        </p:txBody>
      </p:sp>
      <p:sp>
        <p:nvSpPr>
          <p:cNvPr id="142"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9" name="Image"/>
          <p:cNvSpPr>
            <a:spLocks noGrp="1"/>
          </p:cNvSpPr>
          <p:nvPr>
            <p:ph type="pic" idx="21"/>
          </p:nvPr>
        </p:nvSpPr>
        <p:spPr>
          <a:xfrm>
            <a:off x="1727200" y="-1422400"/>
            <a:ext cx="21310600" cy="15989300"/>
          </a:xfrm>
          <a:prstGeom prst="rect">
            <a:avLst/>
          </a:prstGeom>
        </p:spPr>
        <p:txBody>
          <a:bodyPr lIns="91439" tIns="45719" rIns="91439" bIns="45719">
            <a:noAutofit/>
          </a:bodyPr>
          <a:lstStyle/>
          <a:p>
            <a:endParaRPr/>
          </a:p>
        </p:txBody>
      </p:sp>
      <p:sp>
        <p:nvSpPr>
          <p:cNvPr id="150"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23" name="178465776_2880x1920.jpg"/>
          <p:cNvSpPr>
            <a:spLocks noGrp="1"/>
          </p:cNvSpPr>
          <p:nvPr>
            <p:ph type="pic" idx="21"/>
          </p:nvPr>
        </p:nvSpPr>
        <p:spPr>
          <a:xfrm>
            <a:off x="-1" y="-2527300"/>
            <a:ext cx="24384001" cy="16256000"/>
          </a:xfrm>
          <a:prstGeom prst="rect">
            <a:avLst/>
          </a:prstGeom>
        </p:spPr>
        <p:txBody>
          <a:bodyPr lIns="91439" tIns="45719" rIns="91439" bIns="45719">
            <a:noAutofit/>
          </a:bodyPr>
          <a:lstStyle/>
          <a:p>
            <a:endParaRPr/>
          </a:p>
        </p:txBody>
      </p:sp>
      <p:sp>
        <p:nvSpPr>
          <p:cNvPr id="24" name="Body Level One…"/>
          <p:cNvSpPr txBox="1">
            <a:spLocks noGrp="1"/>
          </p:cNvSpPr>
          <p:nvPr>
            <p:ph type="body" sz="quarter" idx="1" hasCustomPrompt="1"/>
          </p:nvPr>
        </p:nvSpPr>
        <p:spPr>
          <a:xfrm>
            <a:off x="1727200" y="10718800"/>
            <a:ext cx="20929600" cy="2025650"/>
          </a:xfrm>
          <a:prstGeom prst="rect">
            <a:avLst/>
          </a:prstGeom>
        </p:spPr>
        <p:txBody>
          <a:bodyPr/>
          <a:lstStyle>
            <a:lvl1pPr>
              <a:spcBef>
                <a:spcPts val="2000"/>
              </a:spcBef>
              <a:defRPr>
                <a:solidFill>
                  <a:srgbClr val="F0EBE0"/>
                </a:solidFill>
              </a:defRPr>
            </a:lvl1pPr>
            <a:lvl2pPr>
              <a:spcBef>
                <a:spcPts val="2000"/>
              </a:spcBef>
              <a:defRPr>
                <a:solidFill>
                  <a:srgbClr val="F0EBE0"/>
                </a:solidFill>
              </a:defRPr>
            </a:lvl2pPr>
            <a:lvl3pPr indent="0">
              <a:spcBef>
                <a:spcPts val="2000"/>
              </a:spcBef>
              <a:defRPr>
                <a:solidFill>
                  <a:srgbClr val="F0EBE0"/>
                </a:solidFill>
              </a:defRPr>
            </a:lvl3pPr>
            <a:lvl4pPr indent="0">
              <a:spcBef>
                <a:spcPts val="2000"/>
              </a:spcBef>
              <a:defRPr>
                <a:solidFill>
                  <a:srgbClr val="F0EBE0"/>
                </a:solidFill>
              </a:defRPr>
            </a:lvl4pPr>
            <a:lvl5pPr indent="0">
              <a:spcBef>
                <a:spcPts val="2000"/>
              </a:spcBef>
              <a:defRPr>
                <a:solidFill>
                  <a:srgbClr val="F0EBE0"/>
                </a:solidFill>
              </a:defRPr>
            </a:lvl5pPr>
          </a:lstStyle>
          <a:p>
            <a:r>
              <a:t>Presentation Subtitle</a:t>
            </a:r>
          </a:p>
          <a:p>
            <a:pPr lvl="1"/>
            <a:endParaRPr/>
          </a:p>
          <a:p>
            <a:pPr lvl="2"/>
            <a:endParaRPr/>
          </a:p>
          <a:p>
            <a:pPr lvl="3"/>
            <a:endParaRPr/>
          </a:p>
          <a:p>
            <a:pPr lvl="4"/>
            <a:endParaRPr/>
          </a:p>
        </p:txBody>
      </p:sp>
      <p:sp>
        <p:nvSpPr>
          <p:cNvPr id="25" name="Presentation Title"/>
          <p:cNvSpPr txBox="1">
            <a:spLocks noGrp="1"/>
          </p:cNvSpPr>
          <p:nvPr>
            <p:ph type="title" hasCustomPrompt="1"/>
          </p:nvPr>
        </p:nvSpPr>
        <p:spPr>
          <a:xfrm>
            <a:off x="1727200" y="7817246"/>
            <a:ext cx="20929600" cy="2799954"/>
          </a:xfrm>
          <a:prstGeom prst="rect">
            <a:avLst/>
          </a:prstGeom>
        </p:spPr>
        <p:txBody>
          <a:bodyPr/>
          <a:lstStyle>
            <a:lvl1pPr>
              <a:defRPr>
                <a:solidFill>
                  <a:srgbClr val="FFFFFF"/>
                </a:solidFill>
              </a:defRPr>
            </a:lvl1pPr>
          </a:lstStyle>
          <a:p>
            <a:r>
              <a:t>Presentation Title</a:t>
            </a:r>
          </a:p>
        </p:txBody>
      </p:sp>
      <p:sp>
        <p:nvSpPr>
          <p:cNvPr id="26" name="Author and Date"/>
          <p:cNvSpPr txBox="1">
            <a:spLocks noGrp="1"/>
          </p:cNvSpPr>
          <p:nvPr>
            <p:ph type="body" sz="quarter" idx="22" hasCustomPrompt="1"/>
          </p:nvPr>
        </p:nvSpPr>
        <p:spPr>
          <a:xfrm>
            <a:off x="1727200" y="1003300"/>
            <a:ext cx="20929600" cy="480060"/>
          </a:xfrm>
          <a:prstGeom prst="rect">
            <a:avLst/>
          </a:prstGeom>
        </p:spPr>
        <p:txBody>
          <a:bodyPr anchor="ctr"/>
          <a:lstStyle>
            <a:lvl1pPr defTabSz="685800">
              <a:lnSpc>
                <a:spcPct val="100000"/>
              </a:lnSpc>
              <a:defRPr sz="2000" b="1" cap="all" spc="0">
                <a:solidFill>
                  <a:srgbClr val="F0EBE0"/>
                </a:solidFill>
              </a:defRPr>
            </a:lvl1pPr>
          </a:lstStyle>
          <a:p>
            <a:r>
              <a:t>Author and Date</a:t>
            </a:r>
          </a:p>
        </p:txBody>
      </p:sp>
      <p:sp>
        <p:nvSpPr>
          <p:cNvPr id="27" name="Line"/>
          <p:cNvSpPr/>
          <p:nvPr/>
        </p:nvSpPr>
        <p:spPr>
          <a:xfrm>
            <a:off x="863600" y="12852400"/>
            <a:ext cx="22656801" cy="0"/>
          </a:xfrm>
          <a:prstGeom prst="line">
            <a:avLst/>
          </a:prstGeom>
          <a:ln w="12700">
            <a:solidFill>
              <a:srgbClr val="FFFFFF">
                <a:alpha val="30000"/>
              </a:srgbClr>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28" name="Line"/>
          <p:cNvSpPr/>
          <p:nvPr/>
        </p:nvSpPr>
        <p:spPr>
          <a:xfrm>
            <a:off x="863600" y="889000"/>
            <a:ext cx="22656801" cy="0"/>
          </a:xfrm>
          <a:prstGeom prst="line">
            <a:avLst/>
          </a:prstGeom>
          <a:ln w="50800">
            <a:solidFill>
              <a:srgbClr val="FFFFFF">
                <a:alpha val="30000"/>
              </a:srgbClr>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29" name="Slide Number"/>
          <p:cNvSpPr txBox="1">
            <a:spLocks noGrp="1"/>
          </p:cNvSpPr>
          <p:nvPr>
            <p:ph type="sldNum" sz="quarter" idx="2"/>
          </p:nvPr>
        </p:nvSpPr>
        <p:spPr>
          <a:xfrm>
            <a:off x="12001500" y="13030199"/>
            <a:ext cx="386335" cy="419101"/>
          </a:xfrm>
          <a:prstGeom prst="rect">
            <a:avLst/>
          </a:prstGeom>
        </p:spPr>
        <p:txBody>
          <a:bodyPr/>
          <a:lstStyle>
            <a:lvl1pPr>
              <a:defRPr>
                <a:solidFill>
                  <a:srgbClr val="F0EBE0"/>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36" name="139465515_1890x1620.jpg"/>
          <p:cNvSpPr>
            <a:spLocks noGrp="1"/>
          </p:cNvSpPr>
          <p:nvPr>
            <p:ph type="pic" idx="21"/>
          </p:nvPr>
        </p:nvSpPr>
        <p:spPr>
          <a:xfrm>
            <a:off x="-3352800" y="0"/>
            <a:ext cx="16002000" cy="13716000"/>
          </a:xfrm>
          <a:prstGeom prst="rect">
            <a:avLst/>
          </a:prstGeom>
        </p:spPr>
        <p:txBody>
          <a:bodyPr lIns="91439" tIns="45719" rIns="91439" bIns="45719">
            <a:noAutofit/>
          </a:bodyPr>
          <a:lstStyle/>
          <a:p>
            <a:endParaRPr/>
          </a:p>
        </p:txBody>
      </p:sp>
      <p:sp>
        <p:nvSpPr>
          <p:cNvPr id="37" name="Slide Title"/>
          <p:cNvSpPr txBox="1">
            <a:spLocks noGrp="1"/>
          </p:cNvSpPr>
          <p:nvPr>
            <p:ph type="title" hasCustomPrompt="1"/>
          </p:nvPr>
        </p:nvSpPr>
        <p:spPr>
          <a:xfrm>
            <a:off x="13665200" y="4394200"/>
            <a:ext cx="9271000" cy="2540000"/>
          </a:xfrm>
          <a:prstGeom prst="rect">
            <a:avLst/>
          </a:prstGeom>
        </p:spPr>
        <p:txBody>
          <a:bodyPr anchor="t"/>
          <a:lstStyle>
            <a:lvl1pPr algn="l">
              <a:defRPr sz="8000" spc="-80"/>
            </a:lvl1pPr>
          </a:lstStyle>
          <a:p>
            <a:r>
              <a:t>Slide Title</a:t>
            </a:r>
          </a:p>
        </p:txBody>
      </p:sp>
      <p:sp>
        <p:nvSpPr>
          <p:cNvPr id="38" name="Body Level One…"/>
          <p:cNvSpPr txBox="1">
            <a:spLocks noGrp="1"/>
          </p:cNvSpPr>
          <p:nvPr>
            <p:ph type="body" sz="quarter" idx="1" hasCustomPrompt="1"/>
          </p:nvPr>
        </p:nvSpPr>
        <p:spPr>
          <a:xfrm>
            <a:off x="13665200" y="7010400"/>
            <a:ext cx="9271000" cy="2312637"/>
          </a:xfrm>
          <a:prstGeom prst="rect">
            <a:avLst/>
          </a:prstGeom>
        </p:spPr>
        <p:txBody>
          <a:bodyPr/>
          <a:lstStyle>
            <a:lvl1pPr algn="l">
              <a:lnSpc>
                <a:spcPct val="80000"/>
              </a:lnSpc>
            </a:lvl1pPr>
            <a:lvl2pPr algn="l">
              <a:lnSpc>
                <a:spcPct val="80000"/>
              </a:lnSpc>
            </a:lvl2pPr>
            <a:lvl3pPr algn="l">
              <a:lnSpc>
                <a:spcPct val="80000"/>
              </a:lnSpc>
            </a:lvl3pPr>
            <a:lvl4pPr algn="l">
              <a:lnSpc>
                <a:spcPct val="80000"/>
              </a:lnSpc>
            </a:lvl4pPr>
            <a:lvl5pPr algn="l">
              <a:lnSpc>
                <a:spcPct val="80000"/>
              </a:lnSpc>
            </a:lvl5pPr>
          </a:lstStyle>
          <a:p>
            <a:r>
              <a:t>Slide Subtitle</a:t>
            </a:r>
          </a:p>
          <a:p>
            <a:pPr lvl="1"/>
            <a:endParaRPr/>
          </a:p>
          <a:p>
            <a:pPr lvl="2"/>
            <a:endParaRPr/>
          </a:p>
          <a:p>
            <a:pPr lvl="3"/>
            <a:endParaRPr/>
          </a:p>
          <a:p>
            <a:pPr lvl="4"/>
            <a:endParaRPr/>
          </a:p>
        </p:txBody>
      </p:sp>
      <p:sp>
        <p:nvSpPr>
          <p:cNvPr id="39" name="Author and Date"/>
          <p:cNvSpPr txBox="1">
            <a:spLocks noGrp="1"/>
          </p:cNvSpPr>
          <p:nvPr>
            <p:ph type="body" sz="quarter" idx="22" hasCustomPrompt="1"/>
          </p:nvPr>
        </p:nvSpPr>
        <p:spPr>
          <a:xfrm>
            <a:off x="13665200" y="3746500"/>
            <a:ext cx="9271000" cy="482600"/>
          </a:xfrm>
          <a:prstGeom prst="rect">
            <a:avLst/>
          </a:prstGeom>
        </p:spPr>
        <p:txBody>
          <a:bodyPr anchor="ctr"/>
          <a:lstStyle>
            <a:lvl1pPr algn="l" defTabSz="685800">
              <a:lnSpc>
                <a:spcPct val="100000"/>
              </a:lnSpc>
              <a:defRPr sz="2000" b="1" cap="all" spc="0">
                <a:solidFill>
                  <a:srgbClr val="227AAF"/>
                </a:solidFill>
              </a:defRPr>
            </a:lvl1pPr>
          </a:lstStyle>
          <a:p>
            <a:r>
              <a:t>Author and Date</a:t>
            </a:r>
          </a:p>
        </p:txBody>
      </p:sp>
      <p:sp>
        <p:nvSpPr>
          <p:cNvPr id="40" name="Line"/>
          <p:cNvSpPr/>
          <p:nvPr/>
        </p:nvSpPr>
        <p:spPr>
          <a:xfrm>
            <a:off x="13665200" y="3721100"/>
            <a:ext cx="9283700" cy="0"/>
          </a:xfrm>
          <a:prstGeom prst="line">
            <a:avLst/>
          </a:prstGeom>
          <a:ln w="508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41" name="Line"/>
          <p:cNvSpPr/>
          <p:nvPr/>
        </p:nvSpPr>
        <p:spPr>
          <a:xfrm>
            <a:off x="13665200" y="9525000"/>
            <a:ext cx="9283700" cy="0"/>
          </a:xfrm>
          <a:prstGeom prst="line">
            <a:avLst/>
          </a:prstGeom>
          <a:ln w="127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42"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9" name="Slide Title"/>
          <p:cNvSpPr txBox="1">
            <a:spLocks noGrp="1"/>
          </p:cNvSpPr>
          <p:nvPr>
            <p:ph type="title" hasCustomPrompt="1"/>
          </p:nvPr>
        </p:nvSpPr>
        <p:spPr>
          <a:xfrm>
            <a:off x="1727200" y="1739900"/>
            <a:ext cx="20929600" cy="3225356"/>
          </a:xfrm>
          <a:prstGeom prst="rect">
            <a:avLst/>
          </a:prstGeom>
        </p:spPr>
        <p:txBody>
          <a:bodyPr anchor="t"/>
          <a:lstStyle/>
          <a:p>
            <a:r>
              <a:t>Slide Title</a:t>
            </a:r>
          </a:p>
        </p:txBody>
      </p:sp>
      <p:sp>
        <p:nvSpPr>
          <p:cNvPr id="50" name="Author and Date"/>
          <p:cNvSpPr txBox="1">
            <a:spLocks noGrp="1"/>
          </p:cNvSpPr>
          <p:nvPr>
            <p:ph type="body" sz="quarter" idx="21" hasCustomPrompt="1"/>
          </p:nvPr>
        </p:nvSpPr>
        <p:spPr>
          <a:xfrm>
            <a:off x="1727200" y="1003300"/>
            <a:ext cx="20929600" cy="482600"/>
          </a:xfrm>
          <a:prstGeom prst="rect">
            <a:avLst/>
          </a:prstGeom>
        </p:spPr>
        <p:txBody>
          <a:bodyPr anchor="ctr"/>
          <a:lstStyle>
            <a:lvl1pPr defTabSz="685800">
              <a:lnSpc>
                <a:spcPct val="100000"/>
              </a:lnSpc>
              <a:defRPr sz="2000" b="1" cap="all" spc="0">
                <a:solidFill>
                  <a:srgbClr val="227AAF"/>
                </a:solidFill>
              </a:defRPr>
            </a:lvl1pPr>
          </a:lstStyle>
          <a:p>
            <a:r>
              <a:t>Author and Date</a:t>
            </a:r>
          </a:p>
        </p:txBody>
      </p:sp>
      <p:sp>
        <p:nvSpPr>
          <p:cNvPr id="51" name="Body Level One…"/>
          <p:cNvSpPr txBox="1">
            <a:spLocks noGrp="1"/>
          </p:cNvSpPr>
          <p:nvPr>
            <p:ph type="body" sz="half" idx="1" hasCustomPrompt="1"/>
          </p:nvPr>
        </p:nvSpPr>
        <p:spPr>
          <a:xfrm>
            <a:off x="1727200" y="4965700"/>
            <a:ext cx="20929600" cy="6165850"/>
          </a:xfrm>
          <a:prstGeom prst="rect">
            <a:avLst/>
          </a:prstGeom>
        </p:spPr>
        <p:txBody>
          <a:bodyPr numCol="2" spcCol="1046480"/>
          <a:lstStyle>
            <a:lvl1pPr marL="4826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1pPr>
            <a:lvl2pPr marL="9652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2pPr>
            <a:lvl3pPr marL="14478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3pPr>
            <a:lvl4pPr marL="19304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4pPr>
            <a:lvl5pPr marL="24130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5pPr>
          </a:lstStyle>
          <a:p>
            <a:r>
              <a:t>Slide bullet text</a:t>
            </a:r>
          </a:p>
          <a:p>
            <a:pPr lvl="1"/>
            <a:endParaRPr/>
          </a:p>
          <a:p>
            <a:pPr lvl="2"/>
            <a:endParaRPr/>
          </a:p>
          <a:p>
            <a:pPr lvl="3"/>
            <a:endParaRPr/>
          </a:p>
          <a:p>
            <a:pPr lvl="4"/>
            <a:endParaRPr/>
          </a:p>
        </p:txBody>
      </p:sp>
      <p:sp>
        <p:nvSpPr>
          <p:cNvPr id="52"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1727200" y="4965700"/>
            <a:ext cx="20929600" cy="6165850"/>
          </a:xfrm>
          <a:prstGeom prst="rect">
            <a:avLst/>
          </a:prstGeom>
        </p:spPr>
        <p:txBody>
          <a:bodyPr numCol="2" spcCol="1046480"/>
          <a:lstStyle>
            <a:lvl1pPr marL="4826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1pPr>
            <a:lvl2pPr marL="9652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2pPr>
            <a:lvl3pPr marL="14478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3pPr>
            <a:lvl4pPr marL="19304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4pPr>
            <a:lvl5pPr marL="24130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5pPr>
          </a:lstStyle>
          <a:p>
            <a:r>
              <a:t>Slide bullet text</a:t>
            </a:r>
          </a:p>
          <a:p>
            <a:pPr lvl="1"/>
            <a:endParaRPr/>
          </a:p>
          <a:p>
            <a:pPr lvl="2"/>
            <a:endParaRPr/>
          </a:p>
          <a:p>
            <a:pPr lvl="3"/>
            <a:endParaRPr/>
          </a:p>
          <a:p>
            <a:pPr lvl="4"/>
            <a:endParaRPr/>
          </a:p>
        </p:txBody>
      </p:sp>
      <p:sp>
        <p:nvSpPr>
          <p:cNvPr id="60"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7" name="Body Level One…"/>
          <p:cNvSpPr txBox="1">
            <a:spLocks noGrp="1"/>
          </p:cNvSpPr>
          <p:nvPr>
            <p:ph type="body" sz="quarter" idx="1" hasCustomPrompt="1"/>
          </p:nvPr>
        </p:nvSpPr>
        <p:spPr>
          <a:xfrm>
            <a:off x="13665200" y="7635875"/>
            <a:ext cx="9271000" cy="4568825"/>
          </a:xfrm>
          <a:prstGeom prst="rect">
            <a:avLst/>
          </a:prstGeom>
        </p:spPr>
        <p:txBody>
          <a:bodyPr/>
          <a:lstStyle>
            <a:lvl1pPr marL="4826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1pPr>
            <a:lvl2pPr marL="9652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2pPr>
            <a:lvl3pPr marL="14478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3pPr>
            <a:lvl4pPr marL="19304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4pPr>
            <a:lvl5pPr marL="24130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spc="0">
                <a:solidFill>
                  <a:srgbClr val="4A4A4A"/>
                </a:solidFill>
                <a:latin typeface="Avenir Next Medium"/>
                <a:ea typeface="Avenir Next Medium"/>
                <a:cs typeface="Avenir Next Medium"/>
                <a:sym typeface="Avenir Next Medium"/>
              </a:defRPr>
            </a:lvl5pPr>
          </a:lstStyle>
          <a:p>
            <a:r>
              <a:t>Slide bullet text</a:t>
            </a:r>
          </a:p>
          <a:p>
            <a:pPr lvl="1"/>
            <a:endParaRPr/>
          </a:p>
          <a:p>
            <a:pPr lvl="2"/>
            <a:endParaRPr/>
          </a:p>
          <a:p>
            <a:pPr lvl="3"/>
            <a:endParaRPr/>
          </a:p>
          <a:p>
            <a:pPr lvl="4"/>
            <a:endParaRPr/>
          </a:p>
        </p:txBody>
      </p:sp>
      <p:sp>
        <p:nvSpPr>
          <p:cNvPr id="68" name="139465515_1890x1620.jpg"/>
          <p:cNvSpPr>
            <a:spLocks noGrp="1"/>
          </p:cNvSpPr>
          <p:nvPr>
            <p:ph type="pic" idx="21"/>
          </p:nvPr>
        </p:nvSpPr>
        <p:spPr>
          <a:xfrm>
            <a:off x="-3352800" y="0"/>
            <a:ext cx="16002000" cy="13716000"/>
          </a:xfrm>
          <a:prstGeom prst="rect">
            <a:avLst/>
          </a:prstGeom>
        </p:spPr>
        <p:txBody>
          <a:bodyPr lIns="91439" tIns="45719" rIns="91439" bIns="45719">
            <a:noAutofit/>
          </a:bodyPr>
          <a:lstStyle/>
          <a:p>
            <a:endParaRPr/>
          </a:p>
        </p:txBody>
      </p:sp>
      <p:sp>
        <p:nvSpPr>
          <p:cNvPr id="69" name="Slide Title"/>
          <p:cNvSpPr txBox="1">
            <a:spLocks noGrp="1"/>
          </p:cNvSpPr>
          <p:nvPr>
            <p:ph type="title" hasCustomPrompt="1"/>
          </p:nvPr>
        </p:nvSpPr>
        <p:spPr>
          <a:xfrm>
            <a:off x="13665200" y="4394200"/>
            <a:ext cx="9271000" cy="2540000"/>
          </a:xfrm>
          <a:prstGeom prst="rect">
            <a:avLst/>
          </a:prstGeom>
        </p:spPr>
        <p:txBody>
          <a:bodyPr anchor="t"/>
          <a:lstStyle>
            <a:lvl1pPr algn="l">
              <a:defRPr sz="8000" spc="-80"/>
            </a:lvl1pPr>
          </a:lstStyle>
          <a:p>
            <a:r>
              <a:t>Slide Title</a:t>
            </a:r>
          </a:p>
        </p:txBody>
      </p:sp>
      <p:sp>
        <p:nvSpPr>
          <p:cNvPr id="70" name="Author and Date"/>
          <p:cNvSpPr txBox="1">
            <a:spLocks noGrp="1"/>
          </p:cNvSpPr>
          <p:nvPr>
            <p:ph type="body" sz="quarter" idx="22" hasCustomPrompt="1"/>
          </p:nvPr>
        </p:nvSpPr>
        <p:spPr>
          <a:xfrm>
            <a:off x="13665200" y="3740611"/>
            <a:ext cx="9271000" cy="482601"/>
          </a:xfrm>
          <a:prstGeom prst="rect">
            <a:avLst/>
          </a:prstGeom>
        </p:spPr>
        <p:txBody>
          <a:bodyPr anchor="ctr"/>
          <a:lstStyle>
            <a:lvl1pPr algn="l" defTabSz="685800">
              <a:lnSpc>
                <a:spcPct val="100000"/>
              </a:lnSpc>
              <a:defRPr sz="2000" b="1" cap="all" spc="0">
                <a:solidFill>
                  <a:srgbClr val="227AAF"/>
                </a:solidFill>
              </a:defRPr>
            </a:lvl1pPr>
          </a:lstStyle>
          <a:p>
            <a:r>
              <a:t>Author and Date</a:t>
            </a:r>
          </a:p>
        </p:txBody>
      </p:sp>
      <p:sp>
        <p:nvSpPr>
          <p:cNvPr id="71" name="Line"/>
          <p:cNvSpPr/>
          <p:nvPr/>
        </p:nvSpPr>
        <p:spPr>
          <a:xfrm>
            <a:off x="13665200" y="3721100"/>
            <a:ext cx="9283700" cy="0"/>
          </a:xfrm>
          <a:prstGeom prst="line">
            <a:avLst/>
          </a:prstGeom>
          <a:ln w="508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72" name="Line"/>
          <p:cNvSpPr/>
          <p:nvPr/>
        </p:nvSpPr>
        <p:spPr>
          <a:xfrm>
            <a:off x="13665200" y="7010400"/>
            <a:ext cx="9283700" cy="0"/>
          </a:xfrm>
          <a:prstGeom prst="line">
            <a:avLst/>
          </a:prstGeom>
          <a:ln w="127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73"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on">
    <p:bg>
      <p:bgPr>
        <a:solidFill>
          <a:srgbClr val="227AAF"/>
        </a:solidFill>
        <a:effectLst/>
      </p:bgPr>
    </p:bg>
    <p:spTree>
      <p:nvGrpSpPr>
        <p:cNvPr id="1" name=""/>
        <p:cNvGrpSpPr/>
        <p:nvPr/>
      </p:nvGrpSpPr>
      <p:grpSpPr>
        <a:xfrm>
          <a:off x="0" y="0"/>
          <a:ext cx="0" cy="0"/>
          <a:chOff x="0" y="0"/>
          <a:chExt cx="0" cy="0"/>
        </a:xfrm>
      </p:grpSpPr>
      <p:sp>
        <p:nvSpPr>
          <p:cNvPr id="80" name="Section Title"/>
          <p:cNvSpPr txBox="1">
            <a:spLocks noGrp="1"/>
          </p:cNvSpPr>
          <p:nvPr>
            <p:ph type="title" hasCustomPrompt="1"/>
          </p:nvPr>
        </p:nvSpPr>
        <p:spPr>
          <a:xfrm>
            <a:off x="1727200" y="5410200"/>
            <a:ext cx="20929600" cy="2540000"/>
          </a:xfrm>
          <a:prstGeom prst="rect">
            <a:avLst/>
          </a:prstGeom>
        </p:spPr>
        <p:txBody>
          <a:bodyPr anchor="ctr"/>
          <a:lstStyle>
            <a:lvl1pPr algn="l">
              <a:defRPr>
                <a:solidFill>
                  <a:srgbClr val="FFFFFF"/>
                </a:solidFill>
              </a:defRPr>
            </a:lvl1pPr>
          </a:lstStyle>
          <a:p>
            <a:r>
              <a:t>Section Title</a:t>
            </a:r>
          </a:p>
        </p:txBody>
      </p:sp>
      <p:sp>
        <p:nvSpPr>
          <p:cNvPr id="81" name="Line"/>
          <p:cNvSpPr/>
          <p:nvPr/>
        </p:nvSpPr>
        <p:spPr>
          <a:xfrm>
            <a:off x="863600" y="12852400"/>
            <a:ext cx="22656801" cy="0"/>
          </a:xfrm>
          <a:prstGeom prst="line">
            <a:avLst/>
          </a:prstGeom>
          <a:ln w="12700">
            <a:solidFill>
              <a:srgbClr val="EFEBD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82" name="Line"/>
          <p:cNvSpPr/>
          <p:nvPr/>
        </p:nvSpPr>
        <p:spPr>
          <a:xfrm>
            <a:off x="863600" y="889000"/>
            <a:ext cx="22656801" cy="0"/>
          </a:xfrm>
          <a:prstGeom prst="line">
            <a:avLst/>
          </a:prstGeom>
          <a:ln w="50800">
            <a:solidFill>
              <a:srgbClr val="EFEBD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83" name="Slide Number"/>
          <p:cNvSpPr txBox="1">
            <a:spLocks noGrp="1"/>
          </p:cNvSpPr>
          <p:nvPr>
            <p:ph type="sldNum" sz="quarter" idx="2"/>
          </p:nvPr>
        </p:nvSpPr>
        <p:spPr>
          <a:xfrm>
            <a:off x="12001500" y="13030199"/>
            <a:ext cx="386335" cy="419101"/>
          </a:xfrm>
          <a:prstGeom prst="rect">
            <a:avLst/>
          </a:prstGeom>
        </p:spPr>
        <p:txBody>
          <a:bodyPr/>
          <a:lstStyle>
            <a:lvl1pPr>
              <a:defRPr>
                <a:solidFill>
                  <a:srgbClr val="F0EBE0"/>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0" name="Slide Title"/>
          <p:cNvSpPr txBox="1">
            <a:spLocks noGrp="1"/>
          </p:cNvSpPr>
          <p:nvPr>
            <p:ph type="title" hasCustomPrompt="1"/>
          </p:nvPr>
        </p:nvSpPr>
        <p:spPr>
          <a:xfrm>
            <a:off x="1727200" y="1739900"/>
            <a:ext cx="20929600" cy="3229571"/>
          </a:xfrm>
          <a:prstGeom prst="rect">
            <a:avLst/>
          </a:prstGeom>
        </p:spPr>
        <p:txBody>
          <a:bodyPr anchor="t"/>
          <a:lstStyle/>
          <a:p>
            <a:r>
              <a:t>Slide Title</a:t>
            </a:r>
          </a:p>
        </p:txBody>
      </p:sp>
      <p:sp>
        <p:nvSpPr>
          <p:cNvPr id="91" name="Author and Date"/>
          <p:cNvSpPr txBox="1">
            <a:spLocks noGrp="1"/>
          </p:cNvSpPr>
          <p:nvPr>
            <p:ph type="body" sz="quarter" idx="21" hasCustomPrompt="1"/>
          </p:nvPr>
        </p:nvSpPr>
        <p:spPr>
          <a:xfrm>
            <a:off x="1727200" y="1003300"/>
            <a:ext cx="20929600" cy="482600"/>
          </a:xfrm>
          <a:prstGeom prst="rect">
            <a:avLst/>
          </a:prstGeom>
        </p:spPr>
        <p:txBody>
          <a:bodyPr anchor="ctr"/>
          <a:lstStyle>
            <a:lvl1pPr defTabSz="685800">
              <a:lnSpc>
                <a:spcPct val="100000"/>
              </a:lnSpc>
              <a:defRPr sz="2000" b="1" cap="all" spc="0">
                <a:solidFill>
                  <a:srgbClr val="227AAF"/>
                </a:solidFill>
              </a:defRPr>
            </a:lvl1pPr>
          </a:lstStyle>
          <a:p>
            <a:r>
              <a:t>Author and Date</a:t>
            </a:r>
          </a:p>
        </p:txBody>
      </p:sp>
      <p:sp>
        <p:nvSpPr>
          <p:cNvPr id="92"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99" name="Agenda Title"/>
          <p:cNvSpPr txBox="1">
            <a:spLocks noGrp="1"/>
          </p:cNvSpPr>
          <p:nvPr>
            <p:ph type="title" hasCustomPrompt="1"/>
          </p:nvPr>
        </p:nvSpPr>
        <p:spPr>
          <a:xfrm>
            <a:off x="1727200" y="1739900"/>
            <a:ext cx="20929600" cy="3300115"/>
          </a:xfrm>
          <a:prstGeom prst="rect">
            <a:avLst/>
          </a:prstGeom>
        </p:spPr>
        <p:txBody>
          <a:bodyPr anchor="t"/>
          <a:lstStyle/>
          <a:p>
            <a:r>
              <a:t>Agenda Title</a:t>
            </a:r>
          </a:p>
        </p:txBody>
      </p:sp>
      <p:sp>
        <p:nvSpPr>
          <p:cNvPr id="100" name="Body Level One…"/>
          <p:cNvSpPr txBox="1">
            <a:spLocks noGrp="1"/>
          </p:cNvSpPr>
          <p:nvPr>
            <p:ph type="body" sz="half" idx="1" hasCustomPrompt="1"/>
          </p:nvPr>
        </p:nvSpPr>
        <p:spPr>
          <a:xfrm>
            <a:off x="1727200" y="5043258"/>
            <a:ext cx="20929600" cy="6172201"/>
          </a:xfrm>
          <a:prstGeom prst="rect">
            <a:avLst/>
          </a:prstGeom>
        </p:spPr>
        <p:txBody>
          <a:bodyPr/>
          <a:lstStyle>
            <a:lvl1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spc="0">
                <a:solidFill>
                  <a:srgbClr val="4A4A4A"/>
                </a:solidFill>
                <a:latin typeface="Avenir Next Medium"/>
                <a:ea typeface="Avenir Next Medium"/>
                <a:cs typeface="Avenir Next Medium"/>
                <a:sym typeface="Avenir Next Medium"/>
              </a:defRPr>
            </a:lvl1pPr>
            <a:lvl2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spc="0">
                <a:solidFill>
                  <a:srgbClr val="4A4A4A"/>
                </a:solidFill>
                <a:latin typeface="Avenir Next Medium"/>
                <a:ea typeface="Avenir Next Medium"/>
                <a:cs typeface="Avenir Next Medium"/>
                <a:sym typeface="Avenir Next Medium"/>
              </a:defRPr>
            </a:lvl2pPr>
            <a:lvl3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spc="0">
                <a:solidFill>
                  <a:srgbClr val="4A4A4A"/>
                </a:solidFill>
                <a:latin typeface="Avenir Next Medium"/>
                <a:ea typeface="Avenir Next Medium"/>
                <a:cs typeface="Avenir Next Medium"/>
                <a:sym typeface="Avenir Next Medium"/>
              </a:defRPr>
            </a:lvl3pPr>
            <a:lvl4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spc="0">
                <a:solidFill>
                  <a:srgbClr val="4A4A4A"/>
                </a:solidFill>
                <a:latin typeface="Avenir Next Medium"/>
                <a:ea typeface="Avenir Next Medium"/>
                <a:cs typeface="Avenir Next Medium"/>
                <a:sym typeface="Avenir Next Medium"/>
              </a:defRPr>
            </a:lvl4pPr>
            <a:lvl5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600" spc="0">
                <a:solidFill>
                  <a:srgbClr val="4A4A4A"/>
                </a:solidFill>
                <a:latin typeface="Avenir Next Medium"/>
                <a:ea typeface="Avenir Next Medium"/>
                <a:cs typeface="Avenir Next Medium"/>
                <a:sym typeface="Avenir Next Medium"/>
              </a:defRPr>
            </a:lvl5pPr>
          </a:lstStyle>
          <a:p>
            <a:r>
              <a:t>Agenda Topics</a:t>
            </a:r>
          </a:p>
          <a:p>
            <a:pPr lvl="1"/>
            <a:endParaRPr/>
          </a:p>
          <a:p>
            <a:pPr lvl="2"/>
            <a:endParaRPr/>
          </a:p>
          <a:p>
            <a:pPr lvl="3"/>
            <a:endParaRPr/>
          </a:p>
          <a:p>
            <a:pPr lvl="4"/>
            <a:endParaRPr/>
          </a:p>
        </p:txBody>
      </p:sp>
      <p:sp>
        <p:nvSpPr>
          <p:cNvPr id="101" name="Slide Number"/>
          <p:cNvSpPr txBox="1">
            <a:spLocks noGrp="1"/>
          </p:cNvSpPr>
          <p:nvPr>
            <p:ph type="sldNum" sz="quarter" idx="2"/>
          </p:nvPr>
        </p:nvSpPr>
        <p:spPr>
          <a:xfrm>
            <a:off x="12001500" y="13030199"/>
            <a:ext cx="386335"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
        <p:cNvGrpSpPr/>
        <p:nvPr/>
      </p:nvGrpSpPr>
      <p:grpSpPr>
        <a:xfrm>
          <a:off x="0" y="0"/>
          <a:ext cx="0" cy="0"/>
          <a:chOff x="0" y="0"/>
          <a:chExt cx="0" cy="0"/>
        </a:xfrm>
      </p:grpSpPr>
      <p:sp>
        <p:nvSpPr>
          <p:cNvPr id="2" name="Presentation Title"/>
          <p:cNvSpPr txBox="1">
            <a:spLocks noGrp="1"/>
          </p:cNvSpPr>
          <p:nvPr>
            <p:ph type="title" hasCustomPrompt="1"/>
          </p:nvPr>
        </p:nvSpPr>
        <p:spPr>
          <a:xfrm>
            <a:off x="1727200" y="4428480"/>
            <a:ext cx="20929600" cy="2797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Presentation Title</a:t>
            </a:r>
          </a:p>
        </p:txBody>
      </p:sp>
      <p:sp>
        <p:nvSpPr>
          <p:cNvPr id="3" name="Line"/>
          <p:cNvSpPr/>
          <p:nvPr/>
        </p:nvSpPr>
        <p:spPr>
          <a:xfrm>
            <a:off x="863600" y="889000"/>
            <a:ext cx="22656801" cy="0"/>
          </a:xfrm>
          <a:prstGeom prst="line">
            <a:avLst/>
          </a:prstGeom>
          <a:ln w="508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4" name="Line"/>
          <p:cNvSpPr/>
          <p:nvPr/>
        </p:nvSpPr>
        <p:spPr>
          <a:xfrm>
            <a:off x="863600" y="12852400"/>
            <a:ext cx="22656801" cy="0"/>
          </a:xfrm>
          <a:prstGeom prst="line">
            <a:avLst/>
          </a:prstGeom>
          <a:ln w="127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cap="all">
                <a:solidFill>
                  <a:srgbClr val="FFFFFF"/>
                </a:solidFill>
                <a:latin typeface="Publico Text Roman"/>
                <a:ea typeface="Publico Text Roman"/>
                <a:cs typeface="Publico Text Roman"/>
                <a:sym typeface="Publico Text Roman"/>
              </a:defRPr>
            </a:pPr>
            <a:endParaRPr/>
          </a:p>
        </p:txBody>
      </p:sp>
      <p:sp>
        <p:nvSpPr>
          <p:cNvPr id="5" name="Body Level One…"/>
          <p:cNvSpPr txBox="1">
            <a:spLocks noGrp="1"/>
          </p:cNvSpPr>
          <p:nvPr>
            <p:ph type="body" idx="1" hasCustomPrompt="1"/>
          </p:nvPr>
        </p:nvSpPr>
        <p:spPr>
          <a:xfrm>
            <a:off x="1727200" y="7251700"/>
            <a:ext cx="20929600" cy="2038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Presentation Subtitle</a:t>
            </a:r>
          </a:p>
          <a:p>
            <a:pPr lvl="1"/>
            <a:endParaRPr/>
          </a:p>
          <a:p>
            <a:pPr lvl="2"/>
            <a:endParaRPr/>
          </a:p>
          <a:p>
            <a:pPr lvl="3"/>
            <a:endParaRPr/>
          </a:p>
          <a:p>
            <a:pPr lvl="4"/>
            <a:endParaRPr/>
          </a:p>
        </p:txBody>
      </p:sp>
      <p:sp>
        <p:nvSpPr>
          <p:cNvPr id="6" name="Slide Number"/>
          <p:cNvSpPr txBox="1">
            <a:spLocks noGrp="1"/>
          </p:cNvSpPr>
          <p:nvPr>
            <p:ph type="sldNum" sz="quarter" idx="2"/>
          </p:nvPr>
        </p:nvSpPr>
        <p:spPr>
          <a:xfrm>
            <a:off x="11998832" y="13030199"/>
            <a:ext cx="386335" cy="419101"/>
          </a:xfrm>
          <a:prstGeom prst="rect">
            <a:avLst/>
          </a:prstGeom>
          <a:ln w="12700">
            <a:miter lim="400000"/>
          </a:ln>
        </p:spPr>
        <p:txBody>
          <a:bodyPr wrap="none" lIns="50800" tIns="50800" rIns="50800" bIns="50800" anchor="b">
            <a:spAutoFit/>
          </a:bodyPr>
          <a:lstStyle>
            <a:lvl1pPr defTabSz="821531">
              <a:spcBef>
                <a:spcPts val="0"/>
              </a:spcBef>
              <a:defRPr sz="1800">
                <a:solidFill>
                  <a:srgbClr val="227AA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p:titleStyle>
    <p:bodyStyle>
      <a:lvl1pPr marL="0" marR="0" indent="0" algn="ctr" defTabSz="584200" rtl="0" latinLnBrk="0">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1pPr>
      <a:lvl2pPr marL="0" marR="0" indent="457200" algn="ctr" defTabSz="584200" rtl="0" latinLnBrk="0">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2pPr>
      <a:lvl3pPr marL="0" marR="0" indent="914400" algn="ctr" defTabSz="584200" rtl="0" latinLnBrk="0">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3pPr>
      <a:lvl4pPr marL="0" marR="0" indent="1371600" algn="ctr" defTabSz="584200" rtl="0" latinLnBrk="0">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4pPr>
      <a:lvl5pPr marL="0" marR="0" indent="1828800" algn="ctr" defTabSz="584200" rtl="0" latinLnBrk="0">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5pPr>
      <a:lvl6pPr marL="0" marR="0" indent="2286000" algn="ctr" defTabSz="584200" rtl="0" latinLnBrk="0">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6pPr>
      <a:lvl7pPr marL="0" marR="0" indent="2743200" algn="ctr" defTabSz="584200" rtl="0" latinLnBrk="0">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7pPr>
      <a:lvl8pPr marL="0" marR="0" indent="3200400" algn="ctr" defTabSz="584200" rtl="0" latinLnBrk="0">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8pPr>
      <a:lvl9pPr marL="0" marR="0" indent="3657600" algn="ctr" defTabSz="584200" rtl="0" latinLnBrk="0">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9pPr>
    </p:bodyStyle>
    <p:otherStyle>
      <a:lvl1pPr marL="0" marR="0" indent="0" algn="ctr" defTabSz="821531"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Medium"/>
        </a:defRPr>
      </a:lvl1pPr>
      <a:lvl2pPr marL="0" marR="0" indent="457200" algn="ctr" defTabSz="821531"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Medium"/>
        </a:defRPr>
      </a:lvl2pPr>
      <a:lvl3pPr marL="0" marR="0" indent="914400" algn="ctr" defTabSz="821531"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Medium"/>
        </a:defRPr>
      </a:lvl3pPr>
      <a:lvl4pPr marL="0" marR="0" indent="1371600" algn="ctr" defTabSz="821531"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Medium"/>
        </a:defRPr>
      </a:lvl4pPr>
      <a:lvl5pPr marL="0" marR="0" indent="1828800" algn="ctr" defTabSz="821531"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Medium"/>
        </a:defRPr>
      </a:lvl5pPr>
      <a:lvl6pPr marL="0" marR="0" indent="2286000" algn="ctr" defTabSz="821531"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Medium"/>
        </a:defRPr>
      </a:lvl6pPr>
      <a:lvl7pPr marL="0" marR="0" indent="2743200" algn="ctr" defTabSz="821531"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Medium"/>
        </a:defRPr>
      </a:lvl7pPr>
      <a:lvl8pPr marL="0" marR="0" indent="3200400" algn="ctr" defTabSz="821531"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Medium"/>
        </a:defRPr>
      </a:lvl8pPr>
      <a:lvl9pPr marL="0" marR="0" indent="3657600" algn="ctr" defTabSz="821531"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Medium"/>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1000018.JPG" descr="P1000018.JPG"/>
          <p:cNvPicPr>
            <a:picLocks noGrp="1" noChangeAspect="1"/>
          </p:cNvPicPr>
          <p:nvPr>
            <p:ph type="pic" idx="21"/>
          </p:nvPr>
        </p:nvPicPr>
        <p:blipFill>
          <a:blip r:embed="rId3"/>
          <a:srcRect l="5450" r="5450"/>
          <a:stretch>
            <a:fillRect/>
          </a:stretch>
        </p:blipFill>
        <p:spPr>
          <a:xfrm>
            <a:off x="-22655" y="-80584"/>
            <a:ext cx="12858630" cy="14435882"/>
          </a:xfrm>
          <a:prstGeom prst="rect">
            <a:avLst/>
          </a:prstGeom>
        </p:spPr>
      </p:pic>
      <p:sp>
        <p:nvSpPr>
          <p:cNvPr id="167" name="A Glimpse of Local History:  Pictures of the Past"/>
          <p:cNvSpPr txBox="1">
            <a:spLocks noGrp="1"/>
          </p:cNvSpPr>
          <p:nvPr>
            <p:ph type="title"/>
          </p:nvPr>
        </p:nvSpPr>
        <p:spPr>
          <a:xfrm>
            <a:off x="13671550" y="4394844"/>
            <a:ext cx="9441567" cy="4144640"/>
          </a:xfrm>
          <a:prstGeom prst="rect">
            <a:avLst/>
          </a:prstGeom>
        </p:spPr>
        <p:txBody>
          <a:bodyPr/>
          <a:lstStyle/>
          <a:p>
            <a:r>
              <a:t>A Glimpse of Local History:  Pictures of the Past</a:t>
            </a:r>
          </a:p>
        </p:txBody>
      </p:sp>
      <p:sp>
        <p:nvSpPr>
          <p:cNvPr id="168" name="Graham O’Connell"/>
          <p:cNvSpPr txBox="1">
            <a:spLocks noGrp="1"/>
          </p:cNvSpPr>
          <p:nvPr>
            <p:ph type="body" sz="quarter" idx="1"/>
          </p:nvPr>
        </p:nvSpPr>
        <p:spPr>
          <a:xfrm>
            <a:off x="13671550" y="8505528"/>
            <a:ext cx="9271000" cy="2312638"/>
          </a:xfrm>
          <a:prstGeom prst="rect">
            <a:avLst/>
          </a:prstGeom>
        </p:spPr>
        <p:txBody>
          <a:bodyPr/>
          <a:lstStyle/>
          <a:p>
            <a:r>
              <a:t>Graham O’Connell</a:t>
            </a:r>
          </a:p>
        </p:txBody>
      </p:sp>
      <p:sp>
        <p:nvSpPr>
          <p:cNvPr id="169" name="Mytchett, Frimley Green &amp; Deepcut society"/>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Mytchett, Frimley Green &amp; Deepcut society</a:t>
            </a:r>
          </a:p>
        </p:txBody>
      </p:sp>
      <p:sp>
        <p:nvSpPr>
          <p:cNvPr id="170" name="Location photos courtesy of ©The Francis Frith Collection"/>
          <p:cNvSpPr txBox="1"/>
          <p:nvPr/>
        </p:nvSpPr>
        <p:spPr>
          <a:xfrm>
            <a:off x="16533922" y="13201539"/>
            <a:ext cx="5289948"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spcBef>
                <a:spcPts val="0"/>
              </a:spcBef>
              <a:defRPr sz="1600">
                <a:solidFill>
                  <a:srgbClr val="181A1C"/>
                </a:solidFill>
                <a:latin typeface="Helvetica"/>
                <a:ea typeface="Helvetica"/>
                <a:cs typeface="Helvetica"/>
                <a:sym typeface="Helvetica"/>
              </a:defRPr>
            </a:lvl1pPr>
          </a:lstStyle>
          <a:p>
            <a:r>
              <a:t>Location photos courtesy of ©The Francis Frith Collection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Wharf Rd 1927.png" descr="Wharf Rd 1927.png"/>
          <p:cNvPicPr>
            <a:picLocks noGrp="1" noChangeAspect="1"/>
          </p:cNvPicPr>
          <p:nvPr>
            <p:ph type="pic" idx="21"/>
          </p:nvPr>
        </p:nvPicPr>
        <p:blipFill>
          <a:blip r:embed="rId3"/>
          <a:srcRect t="5812" b="5812"/>
          <a:stretch>
            <a:fillRect/>
          </a:stretch>
        </p:blipFill>
        <p:spPr>
          <a:xfrm>
            <a:off x="0" y="0"/>
            <a:ext cx="24384000" cy="13716000"/>
          </a:xfrm>
          <a:prstGeom prst="rect">
            <a:avLst/>
          </a:prstGeom>
        </p:spPr>
      </p:pic>
      <p:sp>
        <p:nvSpPr>
          <p:cNvPr id="215" name="Wharf Road 1927"/>
          <p:cNvSpPr txBox="1">
            <a:spLocks noGrp="1"/>
          </p:cNvSpPr>
          <p:nvPr>
            <p:ph type="body" sz="quarter" idx="1"/>
          </p:nvPr>
        </p:nvSpPr>
        <p:spPr>
          <a:xfrm>
            <a:off x="7877479" y="1293708"/>
            <a:ext cx="10775585" cy="1936416"/>
          </a:xfrm>
          <a:prstGeom prst="rect">
            <a:avLst/>
          </a:prstGeom>
        </p:spPr>
        <p:txBody>
          <a:bodyPr/>
          <a:lstStyle/>
          <a:p>
            <a:r>
              <a:t>Wharf Road 1927</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Screenshot 2021-02-09 at 14.18.12.png" descr="Screenshot 2021-02-09 at 14.18.12.png"/>
          <p:cNvPicPr>
            <a:picLocks noGrp="1" noChangeAspect="1"/>
          </p:cNvPicPr>
          <p:nvPr>
            <p:ph type="pic" idx="21"/>
          </p:nvPr>
        </p:nvPicPr>
        <p:blipFill>
          <a:blip r:embed="rId3"/>
          <a:srcRect l="365" r="365"/>
          <a:stretch>
            <a:fillRect/>
          </a:stretch>
        </p:blipFill>
        <p:spPr>
          <a:xfrm>
            <a:off x="0" y="0"/>
            <a:ext cx="24384000" cy="13716000"/>
          </a:xfrm>
          <a:prstGeom prst="rect">
            <a:avLst/>
          </a:prstGeom>
        </p:spPr>
      </p:pic>
      <p:sp>
        <p:nvSpPr>
          <p:cNvPr id="220" name="Guildford Road 1927"/>
          <p:cNvSpPr txBox="1">
            <a:spLocks noGrp="1"/>
          </p:cNvSpPr>
          <p:nvPr>
            <p:ph type="body" sz="quarter" idx="1"/>
          </p:nvPr>
        </p:nvSpPr>
        <p:spPr>
          <a:xfrm>
            <a:off x="1763775" y="11884192"/>
            <a:ext cx="10775585" cy="1936416"/>
          </a:xfrm>
          <a:prstGeom prst="rect">
            <a:avLst/>
          </a:prstGeom>
        </p:spPr>
        <p:txBody>
          <a:bodyPr/>
          <a:lstStyle/>
          <a:p>
            <a:r>
              <a:t>Guildford Road 1927</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Old Wheatsheaf 1955.png" descr="Old Wheatsheaf 1955.png"/>
          <p:cNvPicPr>
            <a:picLocks noGrp="1" noChangeAspect="1"/>
          </p:cNvPicPr>
          <p:nvPr>
            <p:ph type="pic" idx="21"/>
          </p:nvPr>
        </p:nvPicPr>
        <p:blipFill>
          <a:blip r:embed="rId3"/>
          <a:srcRect t="5006" b="5006"/>
          <a:stretch>
            <a:fillRect/>
          </a:stretch>
        </p:blipFill>
        <p:spPr>
          <a:xfrm>
            <a:off x="-332690" y="-290423"/>
            <a:ext cx="24936775" cy="14026937"/>
          </a:xfrm>
          <a:prstGeom prst="rect">
            <a:avLst/>
          </a:prstGeom>
        </p:spPr>
      </p:pic>
      <p:sp>
        <p:nvSpPr>
          <p:cNvPr id="225" name="Old Wheatsheaf 1956"/>
          <p:cNvSpPr txBox="1">
            <a:spLocks noGrp="1"/>
          </p:cNvSpPr>
          <p:nvPr>
            <p:ph type="body" sz="quarter" idx="1"/>
          </p:nvPr>
        </p:nvSpPr>
        <p:spPr>
          <a:xfrm>
            <a:off x="14765394" y="490186"/>
            <a:ext cx="10775585" cy="1936416"/>
          </a:xfrm>
          <a:prstGeom prst="rect">
            <a:avLst/>
          </a:prstGeom>
        </p:spPr>
        <p:txBody>
          <a:bodyPr/>
          <a:lstStyle/>
          <a:p>
            <a:r>
              <a:t>Old Wheatsheaf 1956</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Mytchett.png" descr="Mytchett.png"/>
          <p:cNvPicPr>
            <a:picLocks noGrp="1" noChangeAspect="1"/>
          </p:cNvPicPr>
          <p:nvPr>
            <p:ph type="pic" idx="21"/>
          </p:nvPr>
        </p:nvPicPr>
        <p:blipFill>
          <a:blip r:embed="rId3"/>
          <a:srcRect t="10720" b="10720"/>
          <a:stretch>
            <a:fillRect/>
          </a:stretch>
        </p:blipFill>
        <p:spPr>
          <a:xfrm>
            <a:off x="-3068655" y="-1652353"/>
            <a:ext cx="27495303" cy="15466108"/>
          </a:xfrm>
          <a:prstGeom prst="rect">
            <a:avLst/>
          </a:prstGeom>
        </p:spPr>
      </p:pic>
      <p:sp>
        <p:nvSpPr>
          <p:cNvPr id="230" name="Mytchett 1955"/>
          <p:cNvSpPr txBox="1">
            <a:spLocks noGrp="1"/>
          </p:cNvSpPr>
          <p:nvPr>
            <p:ph type="body" sz="quarter" idx="1"/>
          </p:nvPr>
        </p:nvSpPr>
        <p:spPr>
          <a:xfrm>
            <a:off x="9317386" y="561952"/>
            <a:ext cx="10775585" cy="1936416"/>
          </a:xfrm>
          <a:prstGeom prst="rect">
            <a:avLst/>
          </a:prstGeom>
        </p:spPr>
        <p:txBody>
          <a:bodyPr/>
          <a:lstStyle/>
          <a:p>
            <a:r>
              <a:t>Mytchett 1955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Screenshot 2021-02-09 at 14.25.38.png" descr="Screenshot 2021-02-09 at 14.25.38.png"/>
          <p:cNvPicPr>
            <a:picLocks noGrp="1" noChangeAspect="1"/>
          </p:cNvPicPr>
          <p:nvPr>
            <p:ph type="pic" idx="21"/>
          </p:nvPr>
        </p:nvPicPr>
        <p:blipFill>
          <a:blip r:embed="rId3"/>
          <a:srcRect t="2615" b="2615"/>
          <a:stretch>
            <a:fillRect/>
          </a:stretch>
        </p:blipFill>
        <p:spPr>
          <a:xfrm>
            <a:off x="0" y="0"/>
            <a:ext cx="24384000" cy="13716000"/>
          </a:xfrm>
          <a:prstGeom prst="rect">
            <a:avLst/>
          </a:prstGeom>
        </p:spPr>
      </p:pic>
      <p:sp>
        <p:nvSpPr>
          <p:cNvPr id="235" name="Frimley Green 1965"/>
          <p:cNvSpPr txBox="1">
            <a:spLocks noGrp="1"/>
          </p:cNvSpPr>
          <p:nvPr>
            <p:ph type="body" sz="quarter" idx="1"/>
          </p:nvPr>
        </p:nvSpPr>
        <p:spPr>
          <a:xfrm>
            <a:off x="-1092434" y="467532"/>
            <a:ext cx="10775585" cy="1936416"/>
          </a:xfrm>
          <a:prstGeom prst="rect">
            <a:avLst/>
          </a:prstGeom>
        </p:spPr>
        <p:txBody>
          <a:bodyPr/>
          <a:lstStyle/>
          <a:p>
            <a:r>
              <a:t>Frimley Green 1965</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headen1.jpg" descr="headen1.jpg"/>
          <p:cNvPicPr>
            <a:picLocks noGrp="1" noChangeAspect="1"/>
          </p:cNvPicPr>
          <p:nvPr>
            <p:ph type="pic" idx="22"/>
          </p:nvPr>
        </p:nvPicPr>
        <p:blipFill>
          <a:blip r:embed="rId3"/>
          <a:srcRect t="5197" b="5197"/>
          <a:stretch>
            <a:fillRect/>
          </a:stretch>
        </p:blipFill>
        <p:spPr>
          <a:xfrm>
            <a:off x="14732000" y="1511300"/>
            <a:ext cx="7880281" cy="5295900"/>
          </a:xfrm>
          <a:prstGeom prst="rect">
            <a:avLst/>
          </a:prstGeom>
        </p:spPr>
      </p:pic>
      <p:pic>
        <p:nvPicPr>
          <p:cNvPr id="240" name="lah_photo.jpg" descr="lah_photo.jpg"/>
          <p:cNvPicPr>
            <a:picLocks noGrp="1" noChangeAspect="1"/>
          </p:cNvPicPr>
          <p:nvPr>
            <p:ph type="pic" idx="23"/>
          </p:nvPr>
        </p:nvPicPr>
        <p:blipFill>
          <a:blip r:embed="rId4"/>
          <a:srcRect b="24533"/>
          <a:stretch>
            <a:fillRect/>
          </a:stretch>
        </p:blipFill>
        <p:spPr>
          <a:xfrm>
            <a:off x="1779655" y="1511299"/>
            <a:ext cx="12854767" cy="10687371"/>
          </a:xfrm>
          <a:prstGeom prst="rect">
            <a:avLst/>
          </a:prstGeom>
        </p:spPr>
      </p:pic>
      <p:sp>
        <p:nvSpPr>
          <p:cNvPr id="241" name="Lucean Arthur Headen:…"/>
          <p:cNvSpPr txBox="1">
            <a:spLocks noGrp="1"/>
          </p:cNvSpPr>
          <p:nvPr>
            <p:ph type="body" sz="quarter" idx="4294967295"/>
          </p:nvPr>
        </p:nvSpPr>
        <p:spPr>
          <a:xfrm>
            <a:off x="14793754" y="7822674"/>
            <a:ext cx="9183075" cy="3462198"/>
          </a:xfrm>
          <a:prstGeom prst="rect">
            <a:avLst/>
          </a:prstGeom>
        </p:spPr>
        <p:txBody>
          <a:bodyPr/>
          <a:lstStyle/>
          <a:p>
            <a:pPr>
              <a:defRPr sz="5800" spc="-58">
                <a:solidFill>
                  <a:srgbClr val="247AB0"/>
                </a:solidFill>
                <a:latin typeface="Publico Headline Roman"/>
                <a:ea typeface="Publico Headline Roman"/>
                <a:cs typeface="Publico Headline Roman"/>
                <a:sym typeface="Publico Headline Roman"/>
              </a:defRPr>
            </a:pPr>
            <a:r>
              <a:t>Lucean Arthur Headen:</a:t>
            </a:r>
          </a:p>
          <a:p>
            <a:pPr>
              <a:defRPr sz="5800" spc="-58">
                <a:solidFill>
                  <a:srgbClr val="247AB0"/>
                </a:solidFill>
                <a:latin typeface="Publico Headline Roman"/>
                <a:ea typeface="Publico Headline Roman"/>
                <a:cs typeface="Publico Headline Roman"/>
                <a:sym typeface="Publico Headline Roman"/>
              </a:defRPr>
            </a:pPr>
            <a:r>
              <a:t>Pilot, Inventor &amp; Entrepreneur</a:t>
            </a:r>
          </a:p>
        </p:txBody>
      </p:sp>
      <p:sp>
        <p:nvSpPr>
          <p:cNvPr id="242" name="Photo Courtesy National Archives"/>
          <p:cNvSpPr txBox="1"/>
          <p:nvPr/>
        </p:nvSpPr>
        <p:spPr>
          <a:xfrm>
            <a:off x="6454141" y="12945786"/>
            <a:ext cx="3505811" cy="429515"/>
          </a:xfrm>
          <a:prstGeom prst="rect">
            <a:avLst/>
          </a:prstGeom>
          <a:solidFill>
            <a:srgbClr val="F0EBE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lnSpc>
                <a:spcPct val="90000"/>
              </a:lnSpc>
              <a:spcBef>
                <a:spcPts val="0"/>
              </a:spcBef>
              <a:defRPr sz="1800" spc="-18">
                <a:solidFill>
                  <a:srgbClr val="227AAE"/>
                </a:solidFill>
                <a:latin typeface="Publico Text Roman"/>
                <a:ea typeface="Publico Text Roman"/>
                <a:cs typeface="Publico Text Roman"/>
                <a:sym typeface="Publico Text Roman"/>
              </a:defRPr>
            </a:lvl1pPr>
          </a:lstStyle>
          <a:p>
            <a:r>
              <a:t>Photo Courtesy National Archives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ethel-smyth-1517917887-large-article-0.jpg" descr="ethel-smyth-1517917887-large-article-0.jpg"/>
          <p:cNvPicPr>
            <a:picLocks noGrp="1" noChangeAspect="1"/>
          </p:cNvPicPr>
          <p:nvPr>
            <p:ph type="pic" idx="21"/>
          </p:nvPr>
        </p:nvPicPr>
        <p:blipFill>
          <a:blip r:embed="rId3"/>
          <a:srcRect l="6379" r="14398"/>
          <a:stretch>
            <a:fillRect/>
          </a:stretch>
        </p:blipFill>
        <p:spPr>
          <a:xfrm>
            <a:off x="14735703" y="1515566"/>
            <a:ext cx="7880276" cy="5291823"/>
          </a:xfrm>
          <a:prstGeom prst="rect">
            <a:avLst/>
          </a:prstGeom>
        </p:spPr>
      </p:pic>
      <p:pic>
        <p:nvPicPr>
          <p:cNvPr id="247" name="marco-ethel-smyth.jpg" descr="marco-ethel-smyth.jpg"/>
          <p:cNvPicPr>
            <a:picLocks noGrp="1" noChangeAspect="1"/>
          </p:cNvPicPr>
          <p:nvPr>
            <p:ph type="pic" idx="23"/>
          </p:nvPr>
        </p:nvPicPr>
        <p:blipFill>
          <a:blip r:embed="rId4"/>
          <a:srcRect b="33273"/>
          <a:stretch>
            <a:fillRect/>
          </a:stretch>
        </p:blipFill>
        <p:spPr>
          <a:xfrm>
            <a:off x="1779655" y="1511299"/>
            <a:ext cx="12854767" cy="10687371"/>
          </a:xfrm>
          <a:prstGeom prst="rect">
            <a:avLst/>
          </a:prstGeom>
        </p:spPr>
      </p:pic>
      <p:sp>
        <p:nvSpPr>
          <p:cNvPr id="248" name="Dame Ethel Smyth:…"/>
          <p:cNvSpPr txBox="1">
            <a:spLocks noGrp="1"/>
          </p:cNvSpPr>
          <p:nvPr>
            <p:ph type="body" sz="quarter" idx="4294967295"/>
          </p:nvPr>
        </p:nvSpPr>
        <p:spPr>
          <a:xfrm>
            <a:off x="14793754" y="7822674"/>
            <a:ext cx="9183075" cy="3462198"/>
          </a:xfrm>
          <a:prstGeom prst="rect">
            <a:avLst/>
          </a:prstGeom>
        </p:spPr>
        <p:txBody>
          <a:bodyPr/>
          <a:lstStyle/>
          <a:p>
            <a:pPr>
              <a:defRPr sz="5800" spc="-58">
                <a:solidFill>
                  <a:srgbClr val="247AB0"/>
                </a:solidFill>
                <a:latin typeface="Publico Headline Roman"/>
                <a:ea typeface="Publico Headline Roman"/>
                <a:cs typeface="Publico Headline Roman"/>
                <a:sym typeface="Publico Headline Roman"/>
              </a:defRPr>
            </a:pPr>
            <a:r>
              <a:t>Dame Ethel Smyth:</a:t>
            </a:r>
          </a:p>
          <a:p>
            <a:pPr>
              <a:defRPr sz="5800" spc="-58">
                <a:solidFill>
                  <a:srgbClr val="247AB0"/>
                </a:solidFill>
                <a:latin typeface="Publico Headline Roman"/>
                <a:ea typeface="Publico Headline Roman"/>
                <a:cs typeface="Publico Headline Roman"/>
                <a:sym typeface="Publico Headline Roman"/>
              </a:defRPr>
            </a:pPr>
            <a:r>
              <a:t>Composer, suffragette, sportswoman</a:t>
            </a:r>
          </a:p>
        </p:txBody>
      </p:sp>
      <p:sp>
        <p:nvSpPr>
          <p:cNvPr id="249" name="Photos Courtesy Museum of London"/>
          <p:cNvSpPr txBox="1"/>
          <p:nvPr/>
        </p:nvSpPr>
        <p:spPr>
          <a:xfrm>
            <a:off x="6303265" y="12945786"/>
            <a:ext cx="3807563" cy="429515"/>
          </a:xfrm>
          <a:prstGeom prst="rect">
            <a:avLst/>
          </a:prstGeom>
          <a:solidFill>
            <a:srgbClr val="F0EBE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lnSpc>
                <a:spcPct val="90000"/>
              </a:lnSpc>
              <a:spcBef>
                <a:spcPts val="0"/>
              </a:spcBef>
              <a:defRPr sz="1800" spc="-18">
                <a:solidFill>
                  <a:srgbClr val="227AAE"/>
                </a:solidFill>
                <a:latin typeface="Publico Text Roman"/>
                <a:ea typeface="Publico Text Roman"/>
                <a:cs typeface="Publico Text Roman"/>
                <a:sym typeface="Publico Text Roman"/>
              </a:defRPr>
            </a:lvl1pPr>
          </a:lstStyle>
          <a:p>
            <a:r>
              <a:t>Photos Courtesy Museum of London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u2bkzy4houmz.jpg" descr="u2bkzy4houmz.jpg"/>
          <p:cNvPicPr>
            <a:picLocks noGrp="1" noChangeAspect="1"/>
          </p:cNvPicPr>
          <p:nvPr>
            <p:ph type="pic" idx="22"/>
          </p:nvPr>
        </p:nvPicPr>
        <p:blipFill>
          <a:blip r:embed="rId3"/>
          <a:srcRect l="10720"/>
          <a:stretch>
            <a:fillRect/>
          </a:stretch>
        </p:blipFill>
        <p:spPr>
          <a:xfrm>
            <a:off x="14732001" y="1511300"/>
            <a:ext cx="7880281" cy="5295900"/>
          </a:xfrm>
          <a:prstGeom prst="rect">
            <a:avLst/>
          </a:prstGeom>
        </p:spPr>
      </p:pic>
      <p:pic>
        <p:nvPicPr>
          <p:cNvPr id="254" name="Alan_'Howling_Laud'_Hope.jpg" descr="Alan_'Howling_Laud'_Hope.jpg"/>
          <p:cNvPicPr>
            <a:picLocks noGrp="1" noChangeAspect="1"/>
          </p:cNvPicPr>
          <p:nvPr>
            <p:ph type="pic" idx="23"/>
          </p:nvPr>
        </p:nvPicPr>
        <p:blipFill>
          <a:blip r:embed="rId4"/>
          <a:srcRect t="5377" b="15384"/>
          <a:stretch>
            <a:fillRect/>
          </a:stretch>
        </p:blipFill>
        <p:spPr>
          <a:xfrm>
            <a:off x="1779655" y="1511299"/>
            <a:ext cx="12854767" cy="10687371"/>
          </a:xfrm>
          <a:prstGeom prst="rect">
            <a:avLst/>
          </a:prstGeom>
        </p:spPr>
      </p:pic>
      <p:sp>
        <p:nvSpPr>
          <p:cNvPr id="255" name="Catmando:…"/>
          <p:cNvSpPr txBox="1">
            <a:spLocks noGrp="1"/>
          </p:cNvSpPr>
          <p:nvPr>
            <p:ph type="body" sz="quarter" idx="4294967295"/>
          </p:nvPr>
        </p:nvSpPr>
        <p:spPr>
          <a:xfrm>
            <a:off x="14793754" y="7822674"/>
            <a:ext cx="9079393" cy="4327365"/>
          </a:xfrm>
          <a:prstGeom prst="rect">
            <a:avLst/>
          </a:prstGeom>
        </p:spPr>
        <p:txBody>
          <a:bodyPr/>
          <a:lstStyle/>
          <a:p>
            <a:pPr>
              <a:defRPr sz="5800" spc="-58">
                <a:solidFill>
                  <a:srgbClr val="247AB0"/>
                </a:solidFill>
                <a:latin typeface="Publico Headline Roman"/>
                <a:ea typeface="Publico Headline Roman"/>
                <a:cs typeface="Publico Headline Roman"/>
                <a:sym typeface="Publico Headline Roman"/>
              </a:defRPr>
            </a:pPr>
            <a:r>
              <a:t>Catmando:</a:t>
            </a:r>
          </a:p>
          <a:p>
            <a:pPr>
              <a:defRPr sz="5800" spc="-58">
                <a:solidFill>
                  <a:srgbClr val="247AB0"/>
                </a:solidFill>
                <a:latin typeface="Publico Headline Roman"/>
                <a:ea typeface="Publico Headline Roman"/>
                <a:cs typeface="Publico Headline Roman"/>
                <a:sym typeface="Publico Headline Roman"/>
              </a:defRPr>
            </a:pPr>
            <a:r>
              <a:t>Political party leader and bird catcher; born in Mytchett</a:t>
            </a:r>
          </a:p>
        </p:txBody>
      </p:sp>
      <p:sp>
        <p:nvSpPr>
          <p:cNvPr id="256" name="Howling ‘Laud’ Hope &amp; Catmando Photos Courtesy Monster Raving Party"/>
          <p:cNvSpPr txBox="1"/>
          <p:nvPr/>
        </p:nvSpPr>
        <p:spPr>
          <a:xfrm>
            <a:off x="4455377" y="12945786"/>
            <a:ext cx="7503339" cy="429515"/>
          </a:xfrm>
          <a:prstGeom prst="rect">
            <a:avLst/>
          </a:prstGeom>
          <a:solidFill>
            <a:srgbClr val="F0EBE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lnSpc>
                <a:spcPct val="90000"/>
              </a:lnSpc>
              <a:spcBef>
                <a:spcPts val="0"/>
              </a:spcBef>
              <a:defRPr sz="1800" spc="-18">
                <a:solidFill>
                  <a:srgbClr val="227AAE"/>
                </a:solidFill>
                <a:latin typeface="Publico Text Roman"/>
                <a:ea typeface="Publico Text Roman"/>
                <a:cs typeface="Publico Text Roman"/>
                <a:sym typeface="Publico Text Roman"/>
              </a:defRPr>
            </a:lvl1pPr>
          </a:lstStyle>
          <a:p>
            <a:r>
              <a:t>Howling ‘Laud’ Hope &amp; Catmando Photos Courtesy Monster Raving Party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P1000021(1).JPG" descr="P1000021(1).JPG"/>
          <p:cNvPicPr>
            <a:picLocks noGrp="1" noChangeAspect="1"/>
          </p:cNvPicPr>
          <p:nvPr>
            <p:ph type="pic" idx="21"/>
          </p:nvPr>
        </p:nvPicPr>
        <p:blipFill>
          <a:blip r:embed="rId3"/>
          <a:srcRect t="12500" b="12500"/>
          <a:stretch>
            <a:fillRect/>
          </a:stretch>
        </p:blipFill>
        <p:spPr>
          <a:xfrm>
            <a:off x="0" y="0"/>
            <a:ext cx="24384001" cy="13716000"/>
          </a:xfrm>
          <a:prstGeom prst="rect">
            <a:avLst/>
          </a:prstGeom>
        </p:spPr>
      </p:pic>
      <p:sp>
        <p:nvSpPr>
          <p:cNvPr id="261" name="Hatches Lake"/>
          <p:cNvSpPr txBox="1">
            <a:spLocks noGrp="1"/>
          </p:cNvSpPr>
          <p:nvPr>
            <p:ph type="body" sz="quarter" idx="1"/>
          </p:nvPr>
        </p:nvSpPr>
        <p:spPr>
          <a:xfrm>
            <a:off x="16413350" y="327304"/>
            <a:ext cx="10775585" cy="1936416"/>
          </a:xfrm>
          <a:prstGeom prst="rect">
            <a:avLst/>
          </a:prstGeom>
        </p:spPr>
        <p:txBody>
          <a:bodyPr/>
          <a:lstStyle/>
          <a:p>
            <a:r>
              <a:t>Hatches Lake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Woman with Donkey FG.png" descr="Woman with Donkey FG.png"/>
          <p:cNvPicPr>
            <a:picLocks noGrp="1" noChangeAspect="1"/>
          </p:cNvPicPr>
          <p:nvPr>
            <p:ph type="pic" idx="21"/>
          </p:nvPr>
        </p:nvPicPr>
        <p:blipFill>
          <a:blip r:embed="rId3"/>
          <a:srcRect t="2089" b="2089"/>
          <a:stretch>
            <a:fillRect/>
          </a:stretch>
        </p:blipFill>
        <p:spPr>
          <a:xfrm>
            <a:off x="0" y="0"/>
            <a:ext cx="24384000" cy="13716000"/>
          </a:xfrm>
          <a:prstGeom prst="rect">
            <a:avLst/>
          </a:prstGeom>
        </p:spPr>
      </p:pic>
      <p:sp>
        <p:nvSpPr>
          <p:cNvPr id="175" name="1906"/>
          <p:cNvSpPr txBox="1">
            <a:spLocks noGrp="1"/>
          </p:cNvSpPr>
          <p:nvPr>
            <p:ph type="body" sz="quarter" idx="1"/>
          </p:nvPr>
        </p:nvSpPr>
        <p:spPr>
          <a:xfrm>
            <a:off x="6984314" y="588482"/>
            <a:ext cx="10775585" cy="1936416"/>
          </a:xfrm>
          <a:prstGeom prst="rect">
            <a:avLst/>
          </a:prstGeom>
        </p:spPr>
        <p:txBody>
          <a:bodyPr/>
          <a:lstStyle/>
          <a:p>
            <a:r>
              <a:t>1906</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Thatched Cottage &amp; Donkey FG.png" descr="Thatched Cottage &amp; Donkey FG.png"/>
          <p:cNvPicPr>
            <a:picLocks noGrp="1" noChangeAspect="1"/>
          </p:cNvPicPr>
          <p:nvPr>
            <p:ph type="pic" idx="21"/>
          </p:nvPr>
        </p:nvPicPr>
        <p:blipFill>
          <a:blip r:embed="rId3"/>
          <a:srcRect t="9616" b="9616"/>
          <a:stretch>
            <a:fillRect/>
          </a:stretch>
        </p:blipFill>
        <p:spPr>
          <a:xfrm>
            <a:off x="0" y="0"/>
            <a:ext cx="24384000" cy="13716000"/>
          </a:xfrm>
          <a:prstGeom prst="rect">
            <a:avLst/>
          </a:prstGeom>
        </p:spPr>
      </p:pic>
      <p:sp>
        <p:nvSpPr>
          <p:cNvPr id="180" name="Thatched Cottage 1906"/>
          <p:cNvSpPr txBox="1">
            <a:spLocks noGrp="1"/>
          </p:cNvSpPr>
          <p:nvPr>
            <p:ph type="body" sz="quarter" idx="1"/>
          </p:nvPr>
        </p:nvSpPr>
        <p:spPr>
          <a:xfrm>
            <a:off x="-1658955" y="255087"/>
            <a:ext cx="10775585" cy="1936416"/>
          </a:xfrm>
          <a:prstGeom prst="rect">
            <a:avLst/>
          </a:prstGeom>
        </p:spPr>
        <p:txBody>
          <a:bodyPr/>
          <a:lstStyle/>
          <a:p>
            <a:r>
              <a:t>Thatched Cottage 1906</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Bridge 1906.png" descr="Bridge 1906.png"/>
          <p:cNvPicPr>
            <a:picLocks noGrp="1" noChangeAspect="1"/>
          </p:cNvPicPr>
          <p:nvPr>
            <p:ph type="pic" idx="21"/>
          </p:nvPr>
        </p:nvPicPr>
        <p:blipFill>
          <a:blip r:embed="rId3"/>
          <a:srcRect t="9296" b="9296"/>
          <a:stretch>
            <a:fillRect/>
          </a:stretch>
        </p:blipFill>
        <p:spPr>
          <a:xfrm>
            <a:off x="0" y="0"/>
            <a:ext cx="24384000" cy="13716000"/>
          </a:xfrm>
          <a:prstGeom prst="rect">
            <a:avLst/>
          </a:prstGeom>
        </p:spPr>
      </p:pic>
      <p:sp>
        <p:nvSpPr>
          <p:cNvPr id="185" name="Hatches Bridge 1906"/>
          <p:cNvSpPr txBox="1">
            <a:spLocks noGrp="1"/>
          </p:cNvSpPr>
          <p:nvPr>
            <p:ph type="body" sz="quarter" idx="1"/>
          </p:nvPr>
        </p:nvSpPr>
        <p:spPr>
          <a:xfrm>
            <a:off x="15218644" y="703582"/>
            <a:ext cx="10775585" cy="1936416"/>
          </a:xfrm>
          <a:prstGeom prst="rect">
            <a:avLst/>
          </a:prstGeom>
        </p:spPr>
        <p:txBody>
          <a:bodyPr/>
          <a:lstStyle/>
          <a:p>
            <a:r>
              <a:t>Hatches Bridge 1906</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Screenshot 2021-02-10 at 09.23.10.png" descr="Screenshot 2021-02-10 at 09.23.10.png"/>
          <p:cNvPicPr>
            <a:picLocks noGrp="1" noChangeAspect="1"/>
          </p:cNvPicPr>
          <p:nvPr>
            <p:ph type="pic" idx="21"/>
          </p:nvPr>
        </p:nvPicPr>
        <p:blipFill>
          <a:blip r:embed="rId3"/>
          <a:srcRect t="4746" b="4746"/>
          <a:stretch>
            <a:fillRect/>
          </a:stretch>
        </p:blipFill>
        <p:spPr>
          <a:xfrm>
            <a:off x="0" y="0"/>
            <a:ext cx="24384000" cy="13716000"/>
          </a:xfrm>
          <a:prstGeom prst="rect">
            <a:avLst/>
          </a:prstGeom>
        </p:spPr>
      </p:pic>
      <p:sp>
        <p:nvSpPr>
          <p:cNvPr id="190" name="Blackdown Camp Married Quarters 1906"/>
          <p:cNvSpPr txBox="1">
            <a:spLocks noGrp="1"/>
          </p:cNvSpPr>
          <p:nvPr>
            <p:ph type="body" sz="quarter" idx="1"/>
          </p:nvPr>
        </p:nvSpPr>
        <p:spPr>
          <a:xfrm>
            <a:off x="7976630" y="529789"/>
            <a:ext cx="8019986" cy="1936416"/>
          </a:xfrm>
          <a:prstGeom prst="rect">
            <a:avLst/>
          </a:prstGeom>
        </p:spPr>
        <p:txBody>
          <a:bodyPr/>
          <a:lstStyle>
            <a:lvl1pPr defTabSz="578358">
              <a:defRPr sz="5742" spc="-57"/>
            </a:lvl1pPr>
          </a:lstStyle>
          <a:p>
            <a:r>
              <a:t>Blackdown Camp Married Quarters 1906</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Deepcut.png" descr="Deepcut.png"/>
          <p:cNvPicPr>
            <a:picLocks noGrp="1" noChangeAspect="1"/>
          </p:cNvPicPr>
          <p:nvPr>
            <p:ph type="pic" idx="21"/>
          </p:nvPr>
        </p:nvPicPr>
        <p:blipFill>
          <a:blip r:embed="rId3"/>
          <a:srcRect t="4647" b="4647"/>
          <a:stretch>
            <a:fillRect/>
          </a:stretch>
        </p:blipFill>
        <p:spPr>
          <a:xfrm>
            <a:off x="0" y="0"/>
            <a:ext cx="24384000" cy="13716000"/>
          </a:xfrm>
          <a:prstGeom prst="rect">
            <a:avLst/>
          </a:prstGeom>
        </p:spPr>
      </p:pic>
      <p:sp>
        <p:nvSpPr>
          <p:cNvPr id="195" name="Deepcut 1908"/>
          <p:cNvSpPr txBox="1">
            <a:spLocks noGrp="1"/>
          </p:cNvSpPr>
          <p:nvPr>
            <p:ph type="body" sz="quarter" idx="1"/>
          </p:nvPr>
        </p:nvSpPr>
        <p:spPr>
          <a:xfrm>
            <a:off x="-2508736" y="750792"/>
            <a:ext cx="10775585" cy="1936416"/>
          </a:xfrm>
          <a:prstGeom prst="rect">
            <a:avLst/>
          </a:prstGeom>
        </p:spPr>
        <p:txBody>
          <a:bodyPr/>
          <a:lstStyle/>
          <a:p>
            <a:r>
              <a:t>Deepcut 1908</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Frimley Green 1908.png" descr="Frimley Green 1908.png"/>
          <p:cNvPicPr>
            <a:picLocks noGrp="1" noChangeAspect="1"/>
          </p:cNvPicPr>
          <p:nvPr>
            <p:ph type="pic" idx="21"/>
          </p:nvPr>
        </p:nvPicPr>
        <p:blipFill>
          <a:blip r:embed="rId3"/>
          <a:srcRect t="5179" b="5179"/>
          <a:stretch>
            <a:fillRect/>
          </a:stretch>
        </p:blipFill>
        <p:spPr>
          <a:xfrm>
            <a:off x="-189310" y="-182761"/>
            <a:ext cx="24762573" cy="13928947"/>
          </a:xfrm>
          <a:prstGeom prst="rect">
            <a:avLst/>
          </a:prstGeom>
        </p:spPr>
      </p:pic>
      <p:sp>
        <p:nvSpPr>
          <p:cNvPr id="200" name="Frimley Green 1908"/>
          <p:cNvSpPr txBox="1">
            <a:spLocks noGrp="1"/>
          </p:cNvSpPr>
          <p:nvPr>
            <p:ph type="body" sz="quarter" idx="1"/>
          </p:nvPr>
        </p:nvSpPr>
        <p:spPr>
          <a:xfrm>
            <a:off x="7027698" y="609162"/>
            <a:ext cx="10775585" cy="1936416"/>
          </a:xfrm>
          <a:prstGeom prst="rect">
            <a:avLst/>
          </a:prstGeom>
        </p:spPr>
        <p:txBody>
          <a:bodyPr/>
          <a:lstStyle/>
          <a:p>
            <a:r>
              <a:t>Frimley Green 1908</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Screenshot 2021-02-09 at 17.59.25.png" descr="Screenshot 2021-02-09 at 17.59.25.png"/>
          <p:cNvPicPr>
            <a:picLocks noGrp="1" noChangeAspect="1"/>
          </p:cNvPicPr>
          <p:nvPr>
            <p:ph type="pic" idx="21"/>
          </p:nvPr>
        </p:nvPicPr>
        <p:blipFill>
          <a:blip r:embed="rId3"/>
          <a:srcRect t="4258" b="4258"/>
          <a:stretch>
            <a:fillRect/>
          </a:stretch>
        </p:blipFill>
        <p:spPr>
          <a:xfrm>
            <a:off x="0" y="0"/>
            <a:ext cx="24384000" cy="13716000"/>
          </a:xfrm>
          <a:prstGeom prst="rect">
            <a:avLst/>
          </a:prstGeom>
        </p:spPr>
      </p:pic>
      <p:sp>
        <p:nvSpPr>
          <p:cNvPr id="205" name="The Canal 1909"/>
          <p:cNvSpPr txBox="1">
            <a:spLocks noGrp="1"/>
          </p:cNvSpPr>
          <p:nvPr>
            <p:ph type="body" sz="quarter" idx="1"/>
          </p:nvPr>
        </p:nvSpPr>
        <p:spPr>
          <a:xfrm>
            <a:off x="4805771" y="12587540"/>
            <a:ext cx="10775585" cy="1936416"/>
          </a:xfrm>
          <a:prstGeom prst="rect">
            <a:avLst/>
          </a:prstGeom>
        </p:spPr>
        <p:txBody>
          <a:bodyPr/>
          <a:lstStyle/>
          <a:p>
            <a:r>
              <a:t>The Canal 1909</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Bonfire on Green FG.png" descr="Bonfire on Green FG.png"/>
          <p:cNvPicPr>
            <a:picLocks noGrp="1" noChangeAspect="1"/>
          </p:cNvPicPr>
          <p:nvPr>
            <p:ph type="pic" idx="21"/>
          </p:nvPr>
        </p:nvPicPr>
        <p:blipFill>
          <a:blip r:embed="rId3"/>
          <a:srcRect t="7252" b="7252"/>
          <a:stretch>
            <a:fillRect/>
          </a:stretch>
        </p:blipFill>
        <p:spPr>
          <a:xfrm>
            <a:off x="0" y="0"/>
            <a:ext cx="24384000" cy="13716000"/>
          </a:xfrm>
          <a:prstGeom prst="rect">
            <a:avLst/>
          </a:prstGeom>
        </p:spPr>
      </p:pic>
      <p:sp>
        <p:nvSpPr>
          <p:cNvPr id="210" name="Village Green 1927"/>
          <p:cNvSpPr txBox="1">
            <a:spLocks noGrp="1"/>
          </p:cNvSpPr>
          <p:nvPr>
            <p:ph type="body" sz="quarter" idx="1"/>
          </p:nvPr>
        </p:nvSpPr>
        <p:spPr>
          <a:xfrm>
            <a:off x="1197254" y="514742"/>
            <a:ext cx="10775585" cy="1936416"/>
          </a:xfrm>
          <a:prstGeom prst="rect">
            <a:avLst/>
          </a:prstGeom>
        </p:spPr>
        <p:txBody>
          <a:bodyPr/>
          <a:lstStyle/>
          <a:p>
            <a:r>
              <a:t>Village Green 1927</a:t>
            </a:r>
          </a:p>
        </p:txBody>
      </p:sp>
    </p:spTree>
  </p:cSld>
  <p:clrMapOvr>
    <a:masterClrMapping/>
  </p:clrMapOvr>
  <p:transition spd="med"/>
</p:sld>
</file>

<file path=ppt/theme/theme1.xml><?xml version="1.0" encoding="utf-8"?>
<a:theme xmlns:a="http://schemas.openxmlformats.org/drawingml/2006/main" name="26_FeatureStory">
  <a:themeElements>
    <a:clrScheme name="26_FeatureStory">
      <a:dk1>
        <a:srgbClr val="000000"/>
      </a:dk1>
      <a:lt1>
        <a:srgbClr val="F0EBE0"/>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26_FeatureStory">
      <a:majorFont>
        <a:latin typeface="Publico Headline Black"/>
        <a:ea typeface="Publico Headline Black"/>
        <a:cs typeface="Publico Headline Black"/>
      </a:majorFont>
      <a:minorFont>
        <a:latin typeface="Publico Headline Black"/>
        <a:ea typeface="Publico Headline Black"/>
        <a:cs typeface="Publico Headline Black"/>
      </a:minorFont>
    </a:fontScheme>
    <a:fmtScheme name="26_Featur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B4A4B"/>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2700" rtl="0"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000" b="0" i="0" u="none" strike="noStrike" cap="all" spc="0" normalizeH="0" baseline="0">
            <a:ln>
              <a:noFill/>
            </a:ln>
            <a:solidFill>
              <a:srgbClr val="FFFFFF"/>
            </a:solidFill>
            <a:effectLst/>
            <a:uFillTx/>
            <a:latin typeface="Publico Text Roman"/>
            <a:ea typeface="Publico Text Roman"/>
            <a:cs typeface="Publico Text Roman"/>
            <a:sym typeface="Publico Text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227AA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6_FeatureStory">
  <a:themeElements>
    <a:clrScheme name="26_FeatureStory">
      <a:dk1>
        <a:srgbClr val="000000"/>
      </a:dk1>
      <a:lt1>
        <a:srgbClr val="FFFFFF"/>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26_FeatureStory">
      <a:majorFont>
        <a:latin typeface="Publico Headline Black"/>
        <a:ea typeface="Publico Headline Black"/>
        <a:cs typeface="Publico Headline Black"/>
      </a:majorFont>
      <a:minorFont>
        <a:latin typeface="Publico Headline Black"/>
        <a:ea typeface="Publico Headline Black"/>
        <a:cs typeface="Publico Headline Black"/>
      </a:minorFont>
    </a:fontScheme>
    <a:fmtScheme name="26_Featur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B4A4B"/>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2700" rtl="0"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0" sz="3000" b="0" i="0" u="none" strike="noStrike" cap="all" spc="0" normalizeH="0" baseline="0">
            <a:ln>
              <a:noFill/>
            </a:ln>
            <a:solidFill>
              <a:srgbClr val="FFFFFF"/>
            </a:solidFill>
            <a:effectLst/>
            <a:uFillTx/>
            <a:latin typeface="Publico Text Roman"/>
            <a:ea typeface="Publico Text Roman"/>
            <a:cs typeface="Publico Text Roman"/>
            <a:sym typeface="Publico Text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227AA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1000"/>
          </a:spcBef>
          <a:spcAft>
            <a:spcPts val="0"/>
          </a:spcAft>
          <a:buClrTx/>
          <a:buSzTx/>
          <a:buFontTx/>
          <a:buNone/>
          <a:tabLst/>
          <a:defRPr kumimoji="0" sz="2000" b="0" i="0" u="none" strike="noStrike" cap="none" spc="0" normalizeH="0" baseline="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1490</Words>
  <Application>Microsoft Office PowerPoint</Application>
  <PresentationFormat>Custom</PresentationFormat>
  <Paragraphs>69</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Avenir Next Medium</vt:lpstr>
      <vt:lpstr>Helvetica</vt:lpstr>
      <vt:lpstr>Helvetica Neue</vt:lpstr>
      <vt:lpstr>Publico Headline Black</vt:lpstr>
      <vt:lpstr>Publico Headline Roman</vt:lpstr>
      <vt:lpstr>Publico Text Roman</vt:lpstr>
      <vt:lpstr>Publico Text Semibold</vt:lpstr>
      <vt:lpstr>26_FeatureStory</vt:lpstr>
      <vt:lpstr>A Glimpse of Local History:  Pictures of the Past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Glimpse of Local History:  Pictures of the Past</dc:title>
  <cp:lastModifiedBy>Rod Carroll</cp:lastModifiedBy>
  <cp:revision>1</cp:revision>
  <cp:lastPrinted>2021-02-24T18:08:32Z</cp:lastPrinted>
  <dcterms:modified xsi:type="dcterms:W3CDTF">2021-02-24T18:17:07Z</dcterms:modified>
</cp:coreProperties>
</file>